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77" r:id="rId2"/>
  </p:sldMasterIdLst>
  <p:notesMasterIdLst>
    <p:notesMasterId r:id="rId18"/>
  </p:notesMasterIdLst>
  <p:handoutMasterIdLst>
    <p:handoutMasterId r:id="rId19"/>
  </p:handoutMasterIdLst>
  <p:sldIdLst>
    <p:sldId id="256" r:id="rId3"/>
    <p:sldId id="284" r:id="rId4"/>
    <p:sldId id="276" r:id="rId5"/>
    <p:sldId id="317" r:id="rId6"/>
    <p:sldId id="278" r:id="rId7"/>
    <p:sldId id="279" r:id="rId8"/>
    <p:sldId id="263" r:id="rId9"/>
    <p:sldId id="266" r:id="rId10"/>
    <p:sldId id="268" r:id="rId11"/>
    <p:sldId id="298" r:id="rId12"/>
    <p:sldId id="299" r:id="rId13"/>
    <p:sldId id="280" r:id="rId14"/>
    <p:sldId id="300" r:id="rId15"/>
    <p:sldId id="273" r:id="rId16"/>
    <p:sldId id="274" r:id="rId17"/>
  </p:sldIdLst>
  <p:sldSz cx="12188825" cy="6858000"/>
  <p:notesSz cx="6858000" cy="9144000"/>
  <p:defaultTextStyle>
    <a:defPPr>
      <a:defRPr lang="en-US"/>
    </a:defPPr>
    <a:lvl1pPr marL="0" algn="l" defTabSz="913530" rtl="0" eaLnBrk="1" latinLnBrk="0" hangingPunct="1">
      <a:defRPr sz="1798" kern="1200">
        <a:solidFill>
          <a:schemeClr val="tx1"/>
        </a:solidFill>
        <a:latin typeface="+mn-lt"/>
        <a:ea typeface="+mn-ea"/>
        <a:cs typeface="+mn-cs"/>
      </a:defRPr>
    </a:lvl1pPr>
    <a:lvl2pPr marL="456764" algn="l" defTabSz="913530" rtl="0" eaLnBrk="1" latinLnBrk="0" hangingPunct="1">
      <a:defRPr sz="1798" kern="1200">
        <a:solidFill>
          <a:schemeClr val="tx1"/>
        </a:solidFill>
        <a:latin typeface="+mn-lt"/>
        <a:ea typeface="+mn-ea"/>
        <a:cs typeface="+mn-cs"/>
      </a:defRPr>
    </a:lvl2pPr>
    <a:lvl3pPr marL="913530" algn="l" defTabSz="913530" rtl="0" eaLnBrk="1" latinLnBrk="0" hangingPunct="1">
      <a:defRPr sz="1798" kern="1200">
        <a:solidFill>
          <a:schemeClr val="tx1"/>
        </a:solidFill>
        <a:latin typeface="+mn-lt"/>
        <a:ea typeface="+mn-ea"/>
        <a:cs typeface="+mn-cs"/>
      </a:defRPr>
    </a:lvl3pPr>
    <a:lvl4pPr marL="1370295" algn="l" defTabSz="913530" rtl="0" eaLnBrk="1" latinLnBrk="0" hangingPunct="1">
      <a:defRPr sz="1798" kern="1200">
        <a:solidFill>
          <a:schemeClr val="tx1"/>
        </a:solidFill>
        <a:latin typeface="+mn-lt"/>
        <a:ea typeface="+mn-ea"/>
        <a:cs typeface="+mn-cs"/>
      </a:defRPr>
    </a:lvl4pPr>
    <a:lvl5pPr marL="1827062" algn="l" defTabSz="913530" rtl="0" eaLnBrk="1" latinLnBrk="0" hangingPunct="1">
      <a:defRPr sz="1798" kern="1200">
        <a:solidFill>
          <a:schemeClr val="tx1"/>
        </a:solidFill>
        <a:latin typeface="+mn-lt"/>
        <a:ea typeface="+mn-ea"/>
        <a:cs typeface="+mn-cs"/>
      </a:defRPr>
    </a:lvl5pPr>
    <a:lvl6pPr marL="2283825" algn="l" defTabSz="913530" rtl="0" eaLnBrk="1" latinLnBrk="0" hangingPunct="1">
      <a:defRPr sz="1798" kern="1200">
        <a:solidFill>
          <a:schemeClr val="tx1"/>
        </a:solidFill>
        <a:latin typeface="+mn-lt"/>
        <a:ea typeface="+mn-ea"/>
        <a:cs typeface="+mn-cs"/>
      </a:defRPr>
    </a:lvl6pPr>
    <a:lvl7pPr marL="2740591" algn="l" defTabSz="913530" rtl="0" eaLnBrk="1" latinLnBrk="0" hangingPunct="1">
      <a:defRPr sz="1798" kern="1200">
        <a:solidFill>
          <a:schemeClr val="tx1"/>
        </a:solidFill>
        <a:latin typeface="+mn-lt"/>
        <a:ea typeface="+mn-ea"/>
        <a:cs typeface="+mn-cs"/>
      </a:defRPr>
    </a:lvl7pPr>
    <a:lvl8pPr marL="3197355" algn="l" defTabSz="913530" rtl="0" eaLnBrk="1" latinLnBrk="0" hangingPunct="1">
      <a:defRPr sz="1798" kern="1200">
        <a:solidFill>
          <a:schemeClr val="tx1"/>
        </a:solidFill>
        <a:latin typeface="+mn-lt"/>
        <a:ea typeface="+mn-ea"/>
        <a:cs typeface="+mn-cs"/>
      </a:defRPr>
    </a:lvl8pPr>
    <a:lvl9pPr marL="3654122" algn="l" defTabSz="913530" rtl="0" eaLnBrk="1" latinLnBrk="0" hangingPunct="1">
      <a:defRPr sz="1798"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88D693-7C11-6846-BCE4-85FDE4878EA0}" name="Drew" initials="D" userId="S::drew.finke@opticosdesign.com::10daa7b3-ffb0-4279-ba39-288a253861d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B3B36"/>
    <a:srgbClr val="D2533C"/>
    <a:srgbClr val="0F3050"/>
    <a:srgbClr val="D1DEE5"/>
    <a:srgbClr val="FCE2E6"/>
    <a:srgbClr val="CDE6C8"/>
    <a:srgbClr val="E5E0F0"/>
    <a:srgbClr val="FFDEA3"/>
    <a:srgbClr val="DAF2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85"/>
    <p:restoredTop sz="79272"/>
  </p:normalViewPr>
  <p:slideViewPr>
    <p:cSldViewPr snapToGrid="0">
      <p:cViewPr varScale="1">
        <p:scale>
          <a:sx n="85" d="100"/>
          <a:sy n="85" d="100"/>
        </p:scale>
        <p:origin x="1272" y="16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9368DB-66A1-4B41-B034-43B5E81B66EC}"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DF48DDEA-A3EF-4C47-B08B-225F154FAAFA}">
      <dgm:prSet phldrT="[Text]"/>
      <dgm:spPr>
        <a:solidFill>
          <a:srgbClr val="EB3B36"/>
        </a:solidFill>
        <a:ln>
          <a:noFill/>
        </a:ln>
      </dgm:spPr>
      <dgm:t>
        <a:bodyPr/>
        <a:lstStyle/>
        <a:p>
          <a:r>
            <a:rPr lang="en-US">
              <a:latin typeface="Arial" panose="020B0604020202020204" pitchFamily="34" charset="0"/>
              <a:cs typeface="Arial" panose="020B0604020202020204" pitchFamily="34" charset="0"/>
            </a:rPr>
            <a:t>2018</a:t>
          </a:r>
        </a:p>
      </dgm:t>
    </dgm:pt>
    <dgm:pt modelId="{A24C1775-70ED-344D-A9FA-C2F138A52447}" type="parTrans" cxnId="{B009B8DA-7C5A-6F4C-84BF-8A6D20AFFC79}">
      <dgm:prSet/>
      <dgm:spPr/>
      <dgm:t>
        <a:bodyPr/>
        <a:lstStyle/>
        <a:p>
          <a:endParaRPr lang="en-US">
            <a:latin typeface="Arial" panose="020B0604020202020204" pitchFamily="34" charset="0"/>
            <a:cs typeface="Arial" panose="020B0604020202020204" pitchFamily="34" charset="0"/>
          </a:endParaRPr>
        </a:p>
      </dgm:t>
    </dgm:pt>
    <dgm:pt modelId="{410A0DD3-211A-3C4E-93B6-E977798DEAFA}" type="sibTrans" cxnId="{B009B8DA-7C5A-6F4C-84BF-8A6D20AFFC79}">
      <dgm:prSet/>
      <dgm:spPr/>
      <dgm:t>
        <a:bodyPr/>
        <a:lstStyle/>
        <a:p>
          <a:endParaRPr lang="en-US">
            <a:latin typeface="Arial" panose="020B0604020202020204" pitchFamily="34" charset="0"/>
            <a:cs typeface="Arial" panose="020B0604020202020204" pitchFamily="34" charset="0"/>
          </a:endParaRPr>
        </a:p>
      </dgm:t>
    </dgm:pt>
    <dgm:pt modelId="{F28A29EB-5A47-7649-85DF-53E3870F02A8}">
      <dgm:prSet phldrT="[Text]"/>
      <dgm:spPr/>
      <dgm:t>
        <a:bodyPr/>
        <a:lstStyle/>
        <a:p>
          <a:r>
            <a:rPr lang="en-US" dirty="0">
              <a:latin typeface="Arial" panose="020B0604020202020204" pitchFamily="34" charset="0"/>
              <a:cs typeface="Arial" panose="020B0604020202020204" pitchFamily="34" charset="0"/>
            </a:rPr>
            <a:t>Concept Planning</a:t>
          </a:r>
        </a:p>
      </dgm:t>
    </dgm:pt>
    <dgm:pt modelId="{B6AE8938-39B9-E04D-B1BB-C7DB06292E82}" type="parTrans" cxnId="{7104B471-D368-EA44-8E60-D1E49B0CA7A5}">
      <dgm:prSet/>
      <dgm:spPr/>
      <dgm:t>
        <a:bodyPr/>
        <a:lstStyle/>
        <a:p>
          <a:endParaRPr lang="en-US">
            <a:latin typeface="Arial" panose="020B0604020202020204" pitchFamily="34" charset="0"/>
            <a:cs typeface="Arial" panose="020B0604020202020204" pitchFamily="34" charset="0"/>
          </a:endParaRPr>
        </a:p>
      </dgm:t>
    </dgm:pt>
    <dgm:pt modelId="{28E3C4D7-0E61-5044-B582-1F7F1C85AC8A}" type="sibTrans" cxnId="{7104B471-D368-EA44-8E60-D1E49B0CA7A5}">
      <dgm:prSet/>
      <dgm:spPr/>
      <dgm:t>
        <a:bodyPr/>
        <a:lstStyle/>
        <a:p>
          <a:endParaRPr lang="en-US">
            <a:latin typeface="Arial" panose="020B0604020202020204" pitchFamily="34" charset="0"/>
            <a:cs typeface="Arial" panose="020B0604020202020204" pitchFamily="34" charset="0"/>
          </a:endParaRPr>
        </a:p>
      </dgm:t>
    </dgm:pt>
    <dgm:pt modelId="{C8A41F68-C2E9-B941-8990-DF847B760805}">
      <dgm:prSet phldrT="[Text]"/>
      <dgm:spPr/>
      <dgm:t>
        <a:bodyPr/>
        <a:lstStyle/>
        <a:p>
          <a:r>
            <a:rPr lang="en-US" dirty="0">
              <a:latin typeface="Arial" panose="020B0604020202020204" pitchFamily="34" charset="0"/>
              <a:cs typeface="Arial" panose="020B0604020202020204" pitchFamily="34" charset="0"/>
            </a:rPr>
            <a:t>Goals</a:t>
          </a:r>
        </a:p>
      </dgm:t>
    </dgm:pt>
    <dgm:pt modelId="{18F4B3B9-8423-354D-A45D-F8F90C20FF44}" type="parTrans" cxnId="{7506C6B4-F372-0C42-B747-4B1C4BE73656}">
      <dgm:prSet/>
      <dgm:spPr/>
      <dgm:t>
        <a:bodyPr/>
        <a:lstStyle/>
        <a:p>
          <a:endParaRPr lang="en-US">
            <a:latin typeface="Arial" panose="020B0604020202020204" pitchFamily="34" charset="0"/>
            <a:cs typeface="Arial" panose="020B0604020202020204" pitchFamily="34" charset="0"/>
          </a:endParaRPr>
        </a:p>
      </dgm:t>
    </dgm:pt>
    <dgm:pt modelId="{88792CBB-6FE9-D942-BDB7-F110777570FB}" type="sibTrans" cxnId="{7506C6B4-F372-0C42-B747-4B1C4BE73656}">
      <dgm:prSet/>
      <dgm:spPr/>
      <dgm:t>
        <a:bodyPr/>
        <a:lstStyle/>
        <a:p>
          <a:endParaRPr lang="en-US">
            <a:latin typeface="Arial" panose="020B0604020202020204" pitchFamily="34" charset="0"/>
            <a:cs typeface="Arial" panose="020B0604020202020204" pitchFamily="34" charset="0"/>
          </a:endParaRPr>
        </a:p>
      </dgm:t>
    </dgm:pt>
    <dgm:pt modelId="{D4CDC6EB-388E-C54E-8A10-AC066CB0CAC4}">
      <dgm:prSet phldrT="[Text]"/>
      <dgm:spPr>
        <a:solidFill>
          <a:srgbClr val="EB3B36"/>
        </a:solidFill>
        <a:ln>
          <a:noFill/>
        </a:ln>
      </dgm:spPr>
      <dgm:t>
        <a:bodyPr/>
        <a:lstStyle/>
        <a:p>
          <a:r>
            <a:rPr lang="en-US" dirty="0">
              <a:latin typeface="Arial" panose="020B0604020202020204" pitchFamily="34" charset="0"/>
              <a:cs typeface="Arial" panose="020B0604020202020204" pitchFamily="34" charset="0"/>
            </a:rPr>
            <a:t>2021</a:t>
          </a:r>
        </a:p>
      </dgm:t>
    </dgm:pt>
    <dgm:pt modelId="{1CF520B0-8E6F-D14D-B3C7-8D2BBBFDFB3B}" type="parTrans" cxnId="{52B1CCC1-E21E-CD41-893A-8474A6E55FE2}">
      <dgm:prSet/>
      <dgm:spPr/>
      <dgm:t>
        <a:bodyPr/>
        <a:lstStyle/>
        <a:p>
          <a:endParaRPr lang="en-US">
            <a:latin typeface="Arial" panose="020B0604020202020204" pitchFamily="34" charset="0"/>
            <a:cs typeface="Arial" panose="020B0604020202020204" pitchFamily="34" charset="0"/>
          </a:endParaRPr>
        </a:p>
      </dgm:t>
    </dgm:pt>
    <dgm:pt modelId="{B4335EC9-B610-2D4C-B45B-04B8972CDA5F}" type="sibTrans" cxnId="{52B1CCC1-E21E-CD41-893A-8474A6E55FE2}">
      <dgm:prSet/>
      <dgm:spPr/>
      <dgm:t>
        <a:bodyPr/>
        <a:lstStyle/>
        <a:p>
          <a:endParaRPr lang="en-US">
            <a:latin typeface="Arial" panose="020B0604020202020204" pitchFamily="34" charset="0"/>
            <a:cs typeface="Arial" panose="020B0604020202020204" pitchFamily="34" charset="0"/>
          </a:endParaRPr>
        </a:p>
      </dgm:t>
    </dgm:pt>
    <dgm:pt modelId="{F629E524-A4EE-B544-A2F1-E7FF8DA4455A}">
      <dgm:prSet phldrT="[Text]"/>
      <dgm:spPr/>
      <dgm:t>
        <a:bodyPr/>
        <a:lstStyle/>
        <a:p>
          <a:r>
            <a:rPr lang="en-US" dirty="0">
              <a:latin typeface="Arial" panose="020B0604020202020204" pitchFamily="34" charset="0"/>
              <a:cs typeface="Arial" panose="020B0604020202020204" pitchFamily="34" charset="0"/>
            </a:rPr>
            <a:t>Designing</a:t>
          </a:r>
        </a:p>
      </dgm:t>
    </dgm:pt>
    <dgm:pt modelId="{53818072-196A-AF4E-B799-34D6C443C682}" type="parTrans" cxnId="{B49B02E6-1F89-DB46-A0CB-6EF359338CB8}">
      <dgm:prSet/>
      <dgm:spPr/>
      <dgm:t>
        <a:bodyPr/>
        <a:lstStyle/>
        <a:p>
          <a:endParaRPr lang="en-US">
            <a:latin typeface="Arial" panose="020B0604020202020204" pitchFamily="34" charset="0"/>
            <a:cs typeface="Arial" panose="020B0604020202020204" pitchFamily="34" charset="0"/>
          </a:endParaRPr>
        </a:p>
      </dgm:t>
    </dgm:pt>
    <dgm:pt modelId="{9C540A5C-C391-F547-8F67-07586BB248FA}" type="sibTrans" cxnId="{B49B02E6-1F89-DB46-A0CB-6EF359338CB8}">
      <dgm:prSet/>
      <dgm:spPr/>
      <dgm:t>
        <a:bodyPr/>
        <a:lstStyle/>
        <a:p>
          <a:endParaRPr lang="en-US">
            <a:latin typeface="Arial" panose="020B0604020202020204" pitchFamily="34" charset="0"/>
            <a:cs typeface="Arial" panose="020B0604020202020204" pitchFamily="34" charset="0"/>
          </a:endParaRPr>
        </a:p>
      </dgm:t>
    </dgm:pt>
    <dgm:pt modelId="{0C171FEC-147F-B944-A7A1-2E2B765C83FC}">
      <dgm:prSet phldrT="[Text]"/>
      <dgm:spPr/>
      <dgm:t>
        <a:bodyPr/>
        <a:lstStyle/>
        <a:p>
          <a:r>
            <a:rPr lang="en-US" dirty="0">
              <a:latin typeface="Arial" panose="020B0604020202020204" pitchFamily="34" charset="0"/>
              <a:cs typeface="Arial" panose="020B0604020202020204" pitchFamily="34" charset="0"/>
            </a:rPr>
            <a:t>Approaches</a:t>
          </a:r>
        </a:p>
      </dgm:t>
    </dgm:pt>
    <dgm:pt modelId="{52E4685D-8FCE-8545-BA21-E68954542AAC}" type="parTrans" cxnId="{64AE36E1-531E-0348-9205-62716F6C9570}">
      <dgm:prSet/>
      <dgm:spPr/>
      <dgm:t>
        <a:bodyPr/>
        <a:lstStyle/>
        <a:p>
          <a:endParaRPr lang="en-US">
            <a:latin typeface="Arial" panose="020B0604020202020204" pitchFamily="34" charset="0"/>
            <a:cs typeface="Arial" panose="020B0604020202020204" pitchFamily="34" charset="0"/>
          </a:endParaRPr>
        </a:p>
      </dgm:t>
    </dgm:pt>
    <dgm:pt modelId="{478FFE90-1200-0341-967F-248B98FF6E57}" type="sibTrans" cxnId="{64AE36E1-531E-0348-9205-62716F6C9570}">
      <dgm:prSet/>
      <dgm:spPr/>
      <dgm:t>
        <a:bodyPr/>
        <a:lstStyle/>
        <a:p>
          <a:endParaRPr lang="en-US">
            <a:latin typeface="Arial" panose="020B0604020202020204" pitchFamily="34" charset="0"/>
            <a:cs typeface="Arial" panose="020B0604020202020204" pitchFamily="34" charset="0"/>
          </a:endParaRPr>
        </a:p>
      </dgm:t>
    </dgm:pt>
    <dgm:pt modelId="{248DCD8F-8F9D-EC4D-8953-8005D7727037}">
      <dgm:prSet phldrT="[Text]"/>
      <dgm:spPr>
        <a:solidFill>
          <a:srgbClr val="EB3B36"/>
        </a:solidFill>
        <a:ln>
          <a:noFill/>
        </a:ln>
      </dgm:spPr>
      <dgm:t>
        <a:bodyPr/>
        <a:lstStyle/>
        <a:p>
          <a:r>
            <a:rPr lang="en-US">
              <a:latin typeface="Arial" panose="020B0604020202020204" pitchFamily="34" charset="0"/>
              <a:cs typeface="Arial" panose="020B0604020202020204" pitchFamily="34" charset="0"/>
            </a:rPr>
            <a:t>2022</a:t>
          </a:r>
        </a:p>
      </dgm:t>
    </dgm:pt>
    <dgm:pt modelId="{410E6D44-40F9-4A40-B2AF-8007BC75F790}" type="parTrans" cxnId="{44DA9A99-49DF-6B41-AF2A-E207D8A9C8FF}">
      <dgm:prSet/>
      <dgm:spPr/>
      <dgm:t>
        <a:bodyPr/>
        <a:lstStyle/>
        <a:p>
          <a:endParaRPr lang="en-US">
            <a:latin typeface="Arial" panose="020B0604020202020204" pitchFamily="34" charset="0"/>
            <a:cs typeface="Arial" panose="020B0604020202020204" pitchFamily="34" charset="0"/>
          </a:endParaRPr>
        </a:p>
      </dgm:t>
    </dgm:pt>
    <dgm:pt modelId="{1C0083F6-5947-9D41-98B9-D03CEF985BFC}" type="sibTrans" cxnId="{44DA9A99-49DF-6B41-AF2A-E207D8A9C8FF}">
      <dgm:prSet/>
      <dgm:spPr/>
      <dgm:t>
        <a:bodyPr/>
        <a:lstStyle/>
        <a:p>
          <a:endParaRPr lang="en-US">
            <a:latin typeface="Arial" panose="020B0604020202020204" pitchFamily="34" charset="0"/>
            <a:cs typeface="Arial" panose="020B0604020202020204" pitchFamily="34" charset="0"/>
          </a:endParaRPr>
        </a:p>
      </dgm:t>
    </dgm:pt>
    <dgm:pt modelId="{B5F0C733-4F3E-FE49-AB16-00F63D10915E}">
      <dgm:prSet phldrT="[Text]"/>
      <dgm:spPr/>
      <dgm:t>
        <a:bodyPr/>
        <a:lstStyle/>
        <a:p>
          <a:r>
            <a:rPr lang="en-US" dirty="0">
              <a:latin typeface="Arial" panose="020B0604020202020204" pitchFamily="34" charset="0"/>
              <a:cs typeface="Arial" panose="020B0604020202020204" pitchFamily="34" charset="0"/>
            </a:rPr>
            <a:t>Refining</a:t>
          </a:r>
        </a:p>
      </dgm:t>
    </dgm:pt>
    <dgm:pt modelId="{51FE1730-C1C2-874C-BA0E-C1E3B88ABCCE}" type="parTrans" cxnId="{19EC147F-AAED-1A48-934B-51EFAC7C4A4C}">
      <dgm:prSet/>
      <dgm:spPr/>
      <dgm:t>
        <a:bodyPr/>
        <a:lstStyle/>
        <a:p>
          <a:endParaRPr lang="en-US">
            <a:latin typeface="Arial" panose="020B0604020202020204" pitchFamily="34" charset="0"/>
            <a:cs typeface="Arial" panose="020B0604020202020204" pitchFamily="34" charset="0"/>
          </a:endParaRPr>
        </a:p>
      </dgm:t>
    </dgm:pt>
    <dgm:pt modelId="{F75939CF-59E6-3F43-A0E6-D7F4F3637786}" type="sibTrans" cxnId="{19EC147F-AAED-1A48-934B-51EFAC7C4A4C}">
      <dgm:prSet/>
      <dgm:spPr/>
      <dgm:t>
        <a:bodyPr/>
        <a:lstStyle/>
        <a:p>
          <a:endParaRPr lang="en-US">
            <a:latin typeface="Arial" panose="020B0604020202020204" pitchFamily="34" charset="0"/>
            <a:cs typeface="Arial" panose="020B0604020202020204" pitchFamily="34" charset="0"/>
          </a:endParaRPr>
        </a:p>
      </dgm:t>
    </dgm:pt>
    <dgm:pt modelId="{0124C0DB-607A-5B45-96BA-236E013E8E42}">
      <dgm:prSet phldrT="[Text]"/>
      <dgm:spPr/>
      <dgm:t>
        <a:bodyPr/>
        <a:lstStyle/>
        <a:p>
          <a:r>
            <a:rPr lang="en-US" dirty="0">
              <a:latin typeface="Arial" panose="020B0604020202020204" pitchFamily="34" charset="0"/>
              <a:cs typeface="Arial" panose="020B0604020202020204" pitchFamily="34" charset="0"/>
            </a:rPr>
            <a:t>Submission</a:t>
          </a:r>
        </a:p>
      </dgm:t>
    </dgm:pt>
    <dgm:pt modelId="{7515EB5F-95EC-2942-92BE-C206AC07DBA6}" type="parTrans" cxnId="{DA150CEF-24E7-114A-97C9-B5352F29F5C7}">
      <dgm:prSet/>
      <dgm:spPr/>
      <dgm:t>
        <a:bodyPr/>
        <a:lstStyle/>
        <a:p>
          <a:endParaRPr lang="en-US">
            <a:latin typeface="Arial" panose="020B0604020202020204" pitchFamily="34" charset="0"/>
            <a:cs typeface="Arial" panose="020B0604020202020204" pitchFamily="34" charset="0"/>
          </a:endParaRPr>
        </a:p>
      </dgm:t>
    </dgm:pt>
    <dgm:pt modelId="{411FCAAD-33B5-4C4A-A0A3-09042D72C0B9}" type="sibTrans" cxnId="{DA150CEF-24E7-114A-97C9-B5352F29F5C7}">
      <dgm:prSet/>
      <dgm:spPr/>
      <dgm:t>
        <a:bodyPr/>
        <a:lstStyle/>
        <a:p>
          <a:endParaRPr lang="en-US">
            <a:latin typeface="Arial" panose="020B0604020202020204" pitchFamily="34" charset="0"/>
            <a:cs typeface="Arial" panose="020B0604020202020204" pitchFamily="34" charset="0"/>
          </a:endParaRPr>
        </a:p>
      </dgm:t>
    </dgm:pt>
    <dgm:pt modelId="{184A9EDA-D4A8-974B-AB88-1C0F0E379D93}">
      <dgm:prSet phldrT="[Text]"/>
      <dgm:spPr/>
      <dgm:t>
        <a:bodyPr/>
        <a:lstStyle/>
        <a:p>
          <a:r>
            <a:rPr lang="en-US" dirty="0">
              <a:latin typeface="Arial" panose="020B0604020202020204" pitchFamily="34" charset="0"/>
              <a:cs typeface="Arial" panose="020B0604020202020204" pitchFamily="34" charset="0"/>
            </a:rPr>
            <a:t>Visioning</a:t>
          </a:r>
        </a:p>
      </dgm:t>
    </dgm:pt>
    <dgm:pt modelId="{1F35E0B7-D063-B84C-8E94-0863F411D547}" type="parTrans" cxnId="{14D98F61-1FBE-054E-AEB0-EDD42EB154FA}">
      <dgm:prSet/>
      <dgm:spPr/>
      <dgm:t>
        <a:bodyPr/>
        <a:lstStyle/>
        <a:p>
          <a:endParaRPr lang="en-US"/>
        </a:p>
      </dgm:t>
    </dgm:pt>
    <dgm:pt modelId="{4FA4286E-166D-9743-A24D-3F7CE5DE3B69}" type="sibTrans" cxnId="{14D98F61-1FBE-054E-AEB0-EDD42EB154FA}">
      <dgm:prSet/>
      <dgm:spPr/>
      <dgm:t>
        <a:bodyPr/>
        <a:lstStyle/>
        <a:p>
          <a:endParaRPr lang="en-US"/>
        </a:p>
      </dgm:t>
    </dgm:pt>
    <dgm:pt modelId="{27A35788-0F3E-144A-8E0B-AD9831B3CE27}">
      <dgm:prSet phldrT="[Text]"/>
      <dgm:spPr/>
      <dgm:t>
        <a:bodyPr/>
        <a:lstStyle/>
        <a:p>
          <a:r>
            <a:rPr lang="en-US" dirty="0">
              <a:latin typeface="Arial" panose="020B0604020202020204" pitchFamily="34" charset="0"/>
              <a:cs typeface="Arial" panose="020B0604020202020204" pitchFamily="34" charset="0"/>
            </a:rPr>
            <a:t>Priorities </a:t>
          </a:r>
        </a:p>
      </dgm:t>
    </dgm:pt>
    <dgm:pt modelId="{0D5D251A-F428-9844-AFB8-1F2E06D1C796}" type="parTrans" cxnId="{DF4559B5-439F-D243-BFB4-ECB914B995C0}">
      <dgm:prSet/>
      <dgm:spPr/>
      <dgm:t>
        <a:bodyPr/>
        <a:lstStyle/>
        <a:p>
          <a:endParaRPr lang="en-US"/>
        </a:p>
      </dgm:t>
    </dgm:pt>
    <dgm:pt modelId="{29547116-0291-7A44-8992-F0CF0D551C7C}" type="sibTrans" cxnId="{DF4559B5-439F-D243-BFB4-ECB914B995C0}">
      <dgm:prSet/>
      <dgm:spPr/>
      <dgm:t>
        <a:bodyPr/>
        <a:lstStyle/>
        <a:p>
          <a:endParaRPr lang="en-US"/>
        </a:p>
      </dgm:t>
    </dgm:pt>
    <dgm:pt modelId="{527EBBA9-E680-FD47-8F00-78E25C9D80C2}">
      <dgm:prSet phldrT="[Text]"/>
      <dgm:spPr/>
      <dgm:t>
        <a:bodyPr/>
        <a:lstStyle/>
        <a:p>
          <a:r>
            <a:rPr lang="en-US" dirty="0">
              <a:latin typeface="Arial" panose="020B0604020202020204" pitchFamily="34" charset="0"/>
              <a:cs typeface="Arial" panose="020B0604020202020204" pitchFamily="34" charset="0"/>
            </a:rPr>
            <a:t>Approvals</a:t>
          </a:r>
        </a:p>
      </dgm:t>
    </dgm:pt>
    <dgm:pt modelId="{E01BA99B-7179-A843-A8DD-53BB07D11B01}" type="parTrans" cxnId="{D78562BA-1BC9-C846-B949-6FDFCC234506}">
      <dgm:prSet/>
      <dgm:spPr/>
      <dgm:t>
        <a:bodyPr/>
        <a:lstStyle/>
        <a:p>
          <a:endParaRPr lang="en-US"/>
        </a:p>
      </dgm:t>
    </dgm:pt>
    <dgm:pt modelId="{20F7053E-4B9A-7541-A7A4-A353D5537EF9}" type="sibTrans" cxnId="{D78562BA-1BC9-C846-B949-6FDFCC234506}">
      <dgm:prSet/>
      <dgm:spPr/>
      <dgm:t>
        <a:bodyPr/>
        <a:lstStyle/>
        <a:p>
          <a:endParaRPr lang="en-US"/>
        </a:p>
      </dgm:t>
    </dgm:pt>
    <dgm:pt modelId="{41E0C519-938F-3A48-B3A0-3F4D34AB3177}" type="pres">
      <dgm:prSet presAssocID="{CC9368DB-66A1-4B41-B034-43B5E81B66EC}" presName="theList" presStyleCnt="0">
        <dgm:presLayoutVars>
          <dgm:dir/>
          <dgm:animLvl val="lvl"/>
          <dgm:resizeHandles val="exact"/>
        </dgm:presLayoutVars>
      </dgm:prSet>
      <dgm:spPr/>
    </dgm:pt>
    <dgm:pt modelId="{97EBE0AD-BAD3-B24A-88A0-B9725CC7E27C}" type="pres">
      <dgm:prSet presAssocID="{DF48DDEA-A3EF-4C47-B08B-225F154FAAFA}" presName="compNode" presStyleCnt="0"/>
      <dgm:spPr/>
    </dgm:pt>
    <dgm:pt modelId="{591DD375-43F7-5641-B579-836D71C9C1E4}" type="pres">
      <dgm:prSet presAssocID="{DF48DDEA-A3EF-4C47-B08B-225F154FAAFA}" presName="noGeometry" presStyleCnt="0"/>
      <dgm:spPr/>
    </dgm:pt>
    <dgm:pt modelId="{5B6E3F14-F756-824C-82AD-368C821A6A05}" type="pres">
      <dgm:prSet presAssocID="{DF48DDEA-A3EF-4C47-B08B-225F154FAAFA}" presName="childTextVisible" presStyleLbl="bgAccFollowNode1" presStyleIdx="0" presStyleCnt="3">
        <dgm:presLayoutVars>
          <dgm:bulletEnabled val="1"/>
        </dgm:presLayoutVars>
      </dgm:prSet>
      <dgm:spPr/>
    </dgm:pt>
    <dgm:pt modelId="{0F261ABD-D8A4-D04A-AFBB-5DE9D4A545B7}" type="pres">
      <dgm:prSet presAssocID="{DF48DDEA-A3EF-4C47-B08B-225F154FAAFA}" presName="childTextHidden" presStyleLbl="bgAccFollowNode1" presStyleIdx="0" presStyleCnt="3"/>
      <dgm:spPr/>
    </dgm:pt>
    <dgm:pt modelId="{AFBDED78-ED8E-9A4E-B59B-012F2FE5B855}" type="pres">
      <dgm:prSet presAssocID="{DF48DDEA-A3EF-4C47-B08B-225F154FAAFA}" presName="parentText" presStyleLbl="node1" presStyleIdx="0" presStyleCnt="3">
        <dgm:presLayoutVars>
          <dgm:chMax val="1"/>
          <dgm:bulletEnabled val="1"/>
        </dgm:presLayoutVars>
      </dgm:prSet>
      <dgm:spPr/>
    </dgm:pt>
    <dgm:pt modelId="{4EB137AA-CB85-AF4B-BE41-14EF7B24B514}" type="pres">
      <dgm:prSet presAssocID="{DF48DDEA-A3EF-4C47-B08B-225F154FAAFA}" presName="aSpace" presStyleCnt="0"/>
      <dgm:spPr/>
    </dgm:pt>
    <dgm:pt modelId="{F8C44182-8ABA-7146-9DE4-B182AA44E9F7}" type="pres">
      <dgm:prSet presAssocID="{D4CDC6EB-388E-C54E-8A10-AC066CB0CAC4}" presName="compNode" presStyleCnt="0"/>
      <dgm:spPr/>
    </dgm:pt>
    <dgm:pt modelId="{002C1216-016B-074E-8B28-39D11FC8748A}" type="pres">
      <dgm:prSet presAssocID="{D4CDC6EB-388E-C54E-8A10-AC066CB0CAC4}" presName="noGeometry" presStyleCnt="0"/>
      <dgm:spPr/>
    </dgm:pt>
    <dgm:pt modelId="{90D9B7C8-EB1E-154C-9A31-C16ADA93BB94}" type="pres">
      <dgm:prSet presAssocID="{D4CDC6EB-388E-C54E-8A10-AC066CB0CAC4}" presName="childTextVisible" presStyleLbl="bgAccFollowNode1" presStyleIdx="1" presStyleCnt="3">
        <dgm:presLayoutVars>
          <dgm:bulletEnabled val="1"/>
        </dgm:presLayoutVars>
      </dgm:prSet>
      <dgm:spPr/>
    </dgm:pt>
    <dgm:pt modelId="{968E5647-FAF6-F146-B320-3625422D373B}" type="pres">
      <dgm:prSet presAssocID="{D4CDC6EB-388E-C54E-8A10-AC066CB0CAC4}" presName="childTextHidden" presStyleLbl="bgAccFollowNode1" presStyleIdx="1" presStyleCnt="3"/>
      <dgm:spPr/>
    </dgm:pt>
    <dgm:pt modelId="{209C6843-AF24-BF47-968E-021ED7F050CB}" type="pres">
      <dgm:prSet presAssocID="{D4CDC6EB-388E-C54E-8A10-AC066CB0CAC4}" presName="parentText" presStyleLbl="node1" presStyleIdx="1" presStyleCnt="3">
        <dgm:presLayoutVars>
          <dgm:chMax val="1"/>
          <dgm:bulletEnabled val="1"/>
        </dgm:presLayoutVars>
      </dgm:prSet>
      <dgm:spPr/>
    </dgm:pt>
    <dgm:pt modelId="{930C8783-C3C7-E541-896F-EDE60F1AA7D8}" type="pres">
      <dgm:prSet presAssocID="{D4CDC6EB-388E-C54E-8A10-AC066CB0CAC4}" presName="aSpace" presStyleCnt="0"/>
      <dgm:spPr/>
    </dgm:pt>
    <dgm:pt modelId="{233964ED-72C9-D14D-8CA5-35F7E555E7FD}" type="pres">
      <dgm:prSet presAssocID="{248DCD8F-8F9D-EC4D-8953-8005D7727037}" presName="compNode" presStyleCnt="0"/>
      <dgm:spPr/>
    </dgm:pt>
    <dgm:pt modelId="{302EA6A2-C6C1-5D4D-BF6F-EEF325D7EAD5}" type="pres">
      <dgm:prSet presAssocID="{248DCD8F-8F9D-EC4D-8953-8005D7727037}" presName="noGeometry" presStyleCnt="0"/>
      <dgm:spPr/>
    </dgm:pt>
    <dgm:pt modelId="{9E630AA9-2D95-FF4F-B0EA-9C86AD756F82}" type="pres">
      <dgm:prSet presAssocID="{248DCD8F-8F9D-EC4D-8953-8005D7727037}" presName="childTextVisible" presStyleLbl="bgAccFollowNode1" presStyleIdx="2" presStyleCnt="3">
        <dgm:presLayoutVars>
          <dgm:bulletEnabled val="1"/>
        </dgm:presLayoutVars>
      </dgm:prSet>
      <dgm:spPr/>
    </dgm:pt>
    <dgm:pt modelId="{AE487005-2C5A-6F48-9B31-6A567D41031C}" type="pres">
      <dgm:prSet presAssocID="{248DCD8F-8F9D-EC4D-8953-8005D7727037}" presName="childTextHidden" presStyleLbl="bgAccFollowNode1" presStyleIdx="2" presStyleCnt="3"/>
      <dgm:spPr/>
    </dgm:pt>
    <dgm:pt modelId="{28B8A913-1BB6-E54B-861B-0E97A5F512B5}" type="pres">
      <dgm:prSet presAssocID="{248DCD8F-8F9D-EC4D-8953-8005D7727037}" presName="parentText" presStyleLbl="node1" presStyleIdx="2" presStyleCnt="3">
        <dgm:presLayoutVars>
          <dgm:chMax val="1"/>
          <dgm:bulletEnabled val="1"/>
        </dgm:presLayoutVars>
      </dgm:prSet>
      <dgm:spPr/>
    </dgm:pt>
  </dgm:ptLst>
  <dgm:cxnLst>
    <dgm:cxn modelId="{B89A120E-29D6-7B4C-A3A4-251386A25C10}" type="presOf" srcId="{27A35788-0F3E-144A-8E0B-AD9831B3CE27}" destId="{90D9B7C8-EB1E-154C-9A31-C16ADA93BB94}" srcOrd="0" destOrd="1" presId="urn:microsoft.com/office/officeart/2005/8/layout/hProcess6"/>
    <dgm:cxn modelId="{48AD1736-457A-5D42-B4B2-BA88753C3E26}" type="presOf" srcId="{0124C0DB-607A-5B45-96BA-236E013E8E42}" destId="{AE487005-2C5A-6F48-9B31-6A567D41031C}" srcOrd="1" destOrd="1" presId="urn:microsoft.com/office/officeart/2005/8/layout/hProcess6"/>
    <dgm:cxn modelId="{FAF13737-2F64-B64C-AB84-7535D20E1D29}" type="presOf" srcId="{0C171FEC-147F-B944-A7A1-2E2B765C83FC}" destId="{90D9B7C8-EB1E-154C-9A31-C16ADA93BB94}" srcOrd="0" destOrd="2" presId="urn:microsoft.com/office/officeart/2005/8/layout/hProcess6"/>
    <dgm:cxn modelId="{52F2553E-85EE-7F42-8B89-291794907088}" type="presOf" srcId="{B5F0C733-4F3E-FE49-AB16-00F63D10915E}" destId="{9E630AA9-2D95-FF4F-B0EA-9C86AD756F82}" srcOrd="0" destOrd="0" presId="urn:microsoft.com/office/officeart/2005/8/layout/hProcess6"/>
    <dgm:cxn modelId="{4F0FCD41-2A21-524A-88E1-0D40E2E65A74}" type="presOf" srcId="{F28A29EB-5A47-7649-85DF-53E3870F02A8}" destId="{0F261ABD-D8A4-D04A-AFBB-5DE9D4A545B7}" srcOrd="1" destOrd="0" presId="urn:microsoft.com/office/officeart/2005/8/layout/hProcess6"/>
    <dgm:cxn modelId="{7E7E7047-7D57-2744-8BAE-8D6B621D7661}" type="presOf" srcId="{27A35788-0F3E-144A-8E0B-AD9831B3CE27}" destId="{968E5647-FAF6-F146-B320-3625422D373B}" srcOrd="1" destOrd="1" presId="urn:microsoft.com/office/officeart/2005/8/layout/hProcess6"/>
    <dgm:cxn modelId="{0EA04B4A-EF08-F24A-AEA1-0C339062F2F3}" type="presOf" srcId="{F629E524-A4EE-B544-A2F1-E7FF8DA4455A}" destId="{968E5647-FAF6-F146-B320-3625422D373B}" srcOrd="1" destOrd="0" presId="urn:microsoft.com/office/officeart/2005/8/layout/hProcess6"/>
    <dgm:cxn modelId="{CD1BBB5A-6524-7344-9FAC-FB4EE7AB33F3}" type="presOf" srcId="{F629E524-A4EE-B544-A2F1-E7FF8DA4455A}" destId="{90D9B7C8-EB1E-154C-9A31-C16ADA93BB94}" srcOrd="0" destOrd="0" presId="urn:microsoft.com/office/officeart/2005/8/layout/hProcess6"/>
    <dgm:cxn modelId="{14D98F61-1FBE-054E-AEB0-EDD42EB154FA}" srcId="{DF48DDEA-A3EF-4C47-B08B-225F154FAAFA}" destId="{184A9EDA-D4A8-974B-AB88-1C0F0E379D93}" srcOrd="1" destOrd="0" parTransId="{1F35E0B7-D063-B84C-8E94-0863F411D547}" sibTransId="{4FA4286E-166D-9743-A24D-3F7CE5DE3B69}"/>
    <dgm:cxn modelId="{BE21D76E-F9D8-F842-86E8-0AAE827AF8D6}" type="presOf" srcId="{527EBBA9-E680-FD47-8F00-78E25C9D80C2}" destId="{AE487005-2C5A-6F48-9B31-6A567D41031C}" srcOrd="1" destOrd="2" presId="urn:microsoft.com/office/officeart/2005/8/layout/hProcess6"/>
    <dgm:cxn modelId="{7104B471-D368-EA44-8E60-D1E49B0CA7A5}" srcId="{DF48DDEA-A3EF-4C47-B08B-225F154FAAFA}" destId="{F28A29EB-5A47-7649-85DF-53E3870F02A8}" srcOrd="0" destOrd="0" parTransId="{B6AE8938-39B9-E04D-B1BB-C7DB06292E82}" sibTransId="{28E3C4D7-0E61-5044-B582-1F7F1C85AC8A}"/>
    <dgm:cxn modelId="{36EDEF7A-92F6-8349-A725-506F34C572CE}" type="presOf" srcId="{184A9EDA-D4A8-974B-AB88-1C0F0E379D93}" destId="{0F261ABD-D8A4-D04A-AFBB-5DE9D4A545B7}" srcOrd="1" destOrd="1" presId="urn:microsoft.com/office/officeart/2005/8/layout/hProcess6"/>
    <dgm:cxn modelId="{19EC147F-AAED-1A48-934B-51EFAC7C4A4C}" srcId="{248DCD8F-8F9D-EC4D-8953-8005D7727037}" destId="{B5F0C733-4F3E-FE49-AB16-00F63D10915E}" srcOrd="0" destOrd="0" parTransId="{51FE1730-C1C2-874C-BA0E-C1E3B88ABCCE}" sibTransId="{F75939CF-59E6-3F43-A0E6-D7F4F3637786}"/>
    <dgm:cxn modelId="{EBD74384-B3E8-C14F-A9B1-F1D86443F0DB}" type="presOf" srcId="{527EBBA9-E680-FD47-8F00-78E25C9D80C2}" destId="{9E630AA9-2D95-FF4F-B0EA-9C86AD756F82}" srcOrd="0" destOrd="2" presId="urn:microsoft.com/office/officeart/2005/8/layout/hProcess6"/>
    <dgm:cxn modelId="{44DA9A99-49DF-6B41-AF2A-E207D8A9C8FF}" srcId="{CC9368DB-66A1-4B41-B034-43B5E81B66EC}" destId="{248DCD8F-8F9D-EC4D-8953-8005D7727037}" srcOrd="2" destOrd="0" parTransId="{410E6D44-40F9-4A40-B2AF-8007BC75F790}" sibTransId="{1C0083F6-5947-9D41-98B9-D03CEF985BFC}"/>
    <dgm:cxn modelId="{EB9935A7-13F3-1144-9162-96FFA82504F2}" type="presOf" srcId="{D4CDC6EB-388E-C54E-8A10-AC066CB0CAC4}" destId="{209C6843-AF24-BF47-968E-021ED7F050CB}" srcOrd="0" destOrd="0" presId="urn:microsoft.com/office/officeart/2005/8/layout/hProcess6"/>
    <dgm:cxn modelId="{318383AF-F373-A948-9203-197F56F28CBF}" type="presOf" srcId="{0124C0DB-607A-5B45-96BA-236E013E8E42}" destId="{9E630AA9-2D95-FF4F-B0EA-9C86AD756F82}" srcOrd="0" destOrd="1" presId="urn:microsoft.com/office/officeart/2005/8/layout/hProcess6"/>
    <dgm:cxn modelId="{7506C6B4-F372-0C42-B747-4B1C4BE73656}" srcId="{DF48DDEA-A3EF-4C47-B08B-225F154FAAFA}" destId="{C8A41F68-C2E9-B941-8990-DF847B760805}" srcOrd="2" destOrd="0" parTransId="{18F4B3B9-8423-354D-A45D-F8F90C20FF44}" sibTransId="{88792CBB-6FE9-D942-BDB7-F110777570FB}"/>
    <dgm:cxn modelId="{DF4559B5-439F-D243-BFB4-ECB914B995C0}" srcId="{D4CDC6EB-388E-C54E-8A10-AC066CB0CAC4}" destId="{27A35788-0F3E-144A-8E0B-AD9831B3CE27}" srcOrd="1" destOrd="0" parTransId="{0D5D251A-F428-9844-AFB8-1F2E06D1C796}" sibTransId="{29547116-0291-7A44-8992-F0CF0D551C7C}"/>
    <dgm:cxn modelId="{E1BB23B7-E3A8-9E45-9D34-FAC4B652C011}" type="presOf" srcId="{B5F0C733-4F3E-FE49-AB16-00F63D10915E}" destId="{AE487005-2C5A-6F48-9B31-6A567D41031C}" srcOrd="1" destOrd="0" presId="urn:microsoft.com/office/officeart/2005/8/layout/hProcess6"/>
    <dgm:cxn modelId="{D78562BA-1BC9-C846-B949-6FDFCC234506}" srcId="{248DCD8F-8F9D-EC4D-8953-8005D7727037}" destId="{527EBBA9-E680-FD47-8F00-78E25C9D80C2}" srcOrd="2" destOrd="0" parTransId="{E01BA99B-7179-A843-A8DD-53BB07D11B01}" sibTransId="{20F7053E-4B9A-7541-A7A4-A353D5537EF9}"/>
    <dgm:cxn modelId="{5DB1E3BA-069F-0143-94E9-8E694C76C3D7}" type="presOf" srcId="{0C171FEC-147F-B944-A7A1-2E2B765C83FC}" destId="{968E5647-FAF6-F146-B320-3625422D373B}" srcOrd="1" destOrd="2" presId="urn:microsoft.com/office/officeart/2005/8/layout/hProcess6"/>
    <dgm:cxn modelId="{52B1CCC1-E21E-CD41-893A-8474A6E55FE2}" srcId="{CC9368DB-66A1-4B41-B034-43B5E81B66EC}" destId="{D4CDC6EB-388E-C54E-8A10-AC066CB0CAC4}" srcOrd="1" destOrd="0" parTransId="{1CF520B0-8E6F-D14D-B3C7-8D2BBBFDFB3B}" sibTransId="{B4335EC9-B610-2D4C-B45B-04B8972CDA5F}"/>
    <dgm:cxn modelId="{CB41A5D0-D37F-4241-BB0E-F82DF44A1399}" type="presOf" srcId="{184A9EDA-D4A8-974B-AB88-1C0F0E379D93}" destId="{5B6E3F14-F756-824C-82AD-368C821A6A05}" srcOrd="0" destOrd="1" presId="urn:microsoft.com/office/officeart/2005/8/layout/hProcess6"/>
    <dgm:cxn modelId="{BBCB18D5-E9A4-2C42-9FF9-6447A8712901}" type="presOf" srcId="{C8A41F68-C2E9-B941-8990-DF847B760805}" destId="{5B6E3F14-F756-824C-82AD-368C821A6A05}" srcOrd="0" destOrd="2" presId="urn:microsoft.com/office/officeart/2005/8/layout/hProcess6"/>
    <dgm:cxn modelId="{B009B8DA-7C5A-6F4C-84BF-8A6D20AFFC79}" srcId="{CC9368DB-66A1-4B41-B034-43B5E81B66EC}" destId="{DF48DDEA-A3EF-4C47-B08B-225F154FAAFA}" srcOrd="0" destOrd="0" parTransId="{A24C1775-70ED-344D-A9FA-C2F138A52447}" sibTransId="{410A0DD3-211A-3C4E-93B6-E977798DEAFA}"/>
    <dgm:cxn modelId="{64AE36E1-531E-0348-9205-62716F6C9570}" srcId="{D4CDC6EB-388E-C54E-8A10-AC066CB0CAC4}" destId="{0C171FEC-147F-B944-A7A1-2E2B765C83FC}" srcOrd="2" destOrd="0" parTransId="{52E4685D-8FCE-8545-BA21-E68954542AAC}" sibTransId="{478FFE90-1200-0341-967F-248B98FF6E57}"/>
    <dgm:cxn modelId="{6FC1DDE1-6275-2747-B2BB-DCD97069887C}" type="presOf" srcId="{248DCD8F-8F9D-EC4D-8953-8005D7727037}" destId="{28B8A913-1BB6-E54B-861B-0E97A5F512B5}" srcOrd="0" destOrd="0" presId="urn:microsoft.com/office/officeart/2005/8/layout/hProcess6"/>
    <dgm:cxn modelId="{B49B02E6-1F89-DB46-A0CB-6EF359338CB8}" srcId="{D4CDC6EB-388E-C54E-8A10-AC066CB0CAC4}" destId="{F629E524-A4EE-B544-A2F1-E7FF8DA4455A}" srcOrd="0" destOrd="0" parTransId="{53818072-196A-AF4E-B799-34D6C443C682}" sibTransId="{9C540A5C-C391-F547-8F67-07586BB248FA}"/>
    <dgm:cxn modelId="{AE91D8E6-599D-9744-9FC1-39BF10FDEC18}" type="presOf" srcId="{F28A29EB-5A47-7649-85DF-53E3870F02A8}" destId="{5B6E3F14-F756-824C-82AD-368C821A6A05}" srcOrd="0" destOrd="0" presId="urn:microsoft.com/office/officeart/2005/8/layout/hProcess6"/>
    <dgm:cxn modelId="{711DB7E9-4715-CA4C-B160-A2548C042813}" type="presOf" srcId="{DF48DDEA-A3EF-4C47-B08B-225F154FAAFA}" destId="{AFBDED78-ED8E-9A4E-B59B-012F2FE5B855}" srcOrd="0" destOrd="0" presId="urn:microsoft.com/office/officeart/2005/8/layout/hProcess6"/>
    <dgm:cxn modelId="{DA150CEF-24E7-114A-97C9-B5352F29F5C7}" srcId="{248DCD8F-8F9D-EC4D-8953-8005D7727037}" destId="{0124C0DB-607A-5B45-96BA-236E013E8E42}" srcOrd="1" destOrd="0" parTransId="{7515EB5F-95EC-2942-92BE-C206AC07DBA6}" sibTransId="{411FCAAD-33B5-4C4A-A0A3-09042D72C0B9}"/>
    <dgm:cxn modelId="{7F4CC0F2-4149-7847-ACDF-331DFE8FB214}" type="presOf" srcId="{CC9368DB-66A1-4B41-B034-43B5E81B66EC}" destId="{41E0C519-938F-3A48-B3A0-3F4D34AB3177}" srcOrd="0" destOrd="0" presId="urn:microsoft.com/office/officeart/2005/8/layout/hProcess6"/>
    <dgm:cxn modelId="{DBA71CFE-B5E8-C94E-83C0-D7981597CA6F}" type="presOf" srcId="{C8A41F68-C2E9-B941-8990-DF847B760805}" destId="{0F261ABD-D8A4-D04A-AFBB-5DE9D4A545B7}" srcOrd="1" destOrd="2" presId="urn:microsoft.com/office/officeart/2005/8/layout/hProcess6"/>
    <dgm:cxn modelId="{8ABBB70B-D92D-6E48-AC0D-0522DA723789}" type="presParOf" srcId="{41E0C519-938F-3A48-B3A0-3F4D34AB3177}" destId="{97EBE0AD-BAD3-B24A-88A0-B9725CC7E27C}" srcOrd="0" destOrd="0" presId="urn:microsoft.com/office/officeart/2005/8/layout/hProcess6"/>
    <dgm:cxn modelId="{4535131A-F9E7-E144-B2A6-F2493F7A556A}" type="presParOf" srcId="{97EBE0AD-BAD3-B24A-88A0-B9725CC7E27C}" destId="{591DD375-43F7-5641-B579-836D71C9C1E4}" srcOrd="0" destOrd="0" presId="urn:microsoft.com/office/officeart/2005/8/layout/hProcess6"/>
    <dgm:cxn modelId="{DDA280E0-D9F4-C948-828A-053379743FAC}" type="presParOf" srcId="{97EBE0AD-BAD3-B24A-88A0-B9725CC7E27C}" destId="{5B6E3F14-F756-824C-82AD-368C821A6A05}" srcOrd="1" destOrd="0" presId="urn:microsoft.com/office/officeart/2005/8/layout/hProcess6"/>
    <dgm:cxn modelId="{4D624764-F57D-7440-8E68-1F703489C3AF}" type="presParOf" srcId="{97EBE0AD-BAD3-B24A-88A0-B9725CC7E27C}" destId="{0F261ABD-D8A4-D04A-AFBB-5DE9D4A545B7}" srcOrd="2" destOrd="0" presId="urn:microsoft.com/office/officeart/2005/8/layout/hProcess6"/>
    <dgm:cxn modelId="{D43DD705-3B95-C943-882E-7D2DCF27C2A2}" type="presParOf" srcId="{97EBE0AD-BAD3-B24A-88A0-B9725CC7E27C}" destId="{AFBDED78-ED8E-9A4E-B59B-012F2FE5B855}" srcOrd="3" destOrd="0" presId="urn:microsoft.com/office/officeart/2005/8/layout/hProcess6"/>
    <dgm:cxn modelId="{DFD397DE-A348-E442-B5CD-781A53748EAC}" type="presParOf" srcId="{41E0C519-938F-3A48-B3A0-3F4D34AB3177}" destId="{4EB137AA-CB85-AF4B-BE41-14EF7B24B514}" srcOrd="1" destOrd="0" presId="urn:microsoft.com/office/officeart/2005/8/layout/hProcess6"/>
    <dgm:cxn modelId="{4EAAD100-9666-2349-A56E-75E85BF0D14C}" type="presParOf" srcId="{41E0C519-938F-3A48-B3A0-3F4D34AB3177}" destId="{F8C44182-8ABA-7146-9DE4-B182AA44E9F7}" srcOrd="2" destOrd="0" presId="urn:microsoft.com/office/officeart/2005/8/layout/hProcess6"/>
    <dgm:cxn modelId="{4CAB7D27-292F-074D-8C18-51AB6BEE6069}" type="presParOf" srcId="{F8C44182-8ABA-7146-9DE4-B182AA44E9F7}" destId="{002C1216-016B-074E-8B28-39D11FC8748A}" srcOrd="0" destOrd="0" presId="urn:microsoft.com/office/officeart/2005/8/layout/hProcess6"/>
    <dgm:cxn modelId="{BC4615DD-F45A-A641-AFA7-9AFEFDDA3C99}" type="presParOf" srcId="{F8C44182-8ABA-7146-9DE4-B182AA44E9F7}" destId="{90D9B7C8-EB1E-154C-9A31-C16ADA93BB94}" srcOrd="1" destOrd="0" presId="urn:microsoft.com/office/officeart/2005/8/layout/hProcess6"/>
    <dgm:cxn modelId="{E08A77C8-076C-174B-B16D-BFD29AE9EEDB}" type="presParOf" srcId="{F8C44182-8ABA-7146-9DE4-B182AA44E9F7}" destId="{968E5647-FAF6-F146-B320-3625422D373B}" srcOrd="2" destOrd="0" presId="urn:microsoft.com/office/officeart/2005/8/layout/hProcess6"/>
    <dgm:cxn modelId="{17ECA808-85C6-C84C-BE1E-729B76616864}" type="presParOf" srcId="{F8C44182-8ABA-7146-9DE4-B182AA44E9F7}" destId="{209C6843-AF24-BF47-968E-021ED7F050CB}" srcOrd="3" destOrd="0" presId="urn:microsoft.com/office/officeart/2005/8/layout/hProcess6"/>
    <dgm:cxn modelId="{C64BF0A6-96B0-9F49-9745-0178D1B17DAB}" type="presParOf" srcId="{41E0C519-938F-3A48-B3A0-3F4D34AB3177}" destId="{930C8783-C3C7-E541-896F-EDE60F1AA7D8}" srcOrd="3" destOrd="0" presId="urn:microsoft.com/office/officeart/2005/8/layout/hProcess6"/>
    <dgm:cxn modelId="{3AB5D988-BF76-2B47-9770-EBC5958D6EB2}" type="presParOf" srcId="{41E0C519-938F-3A48-B3A0-3F4D34AB3177}" destId="{233964ED-72C9-D14D-8CA5-35F7E555E7FD}" srcOrd="4" destOrd="0" presId="urn:microsoft.com/office/officeart/2005/8/layout/hProcess6"/>
    <dgm:cxn modelId="{9302D5CB-FEC4-8D46-9129-C0E16B873D38}" type="presParOf" srcId="{233964ED-72C9-D14D-8CA5-35F7E555E7FD}" destId="{302EA6A2-C6C1-5D4D-BF6F-EEF325D7EAD5}" srcOrd="0" destOrd="0" presId="urn:microsoft.com/office/officeart/2005/8/layout/hProcess6"/>
    <dgm:cxn modelId="{BD011DE4-04C3-9144-8501-A8ACAA13F3C9}" type="presParOf" srcId="{233964ED-72C9-D14D-8CA5-35F7E555E7FD}" destId="{9E630AA9-2D95-FF4F-B0EA-9C86AD756F82}" srcOrd="1" destOrd="0" presId="urn:microsoft.com/office/officeart/2005/8/layout/hProcess6"/>
    <dgm:cxn modelId="{65F49A06-E541-CC4E-BAE0-D87DF74940E3}" type="presParOf" srcId="{233964ED-72C9-D14D-8CA5-35F7E555E7FD}" destId="{AE487005-2C5A-6F48-9B31-6A567D41031C}" srcOrd="2" destOrd="0" presId="urn:microsoft.com/office/officeart/2005/8/layout/hProcess6"/>
    <dgm:cxn modelId="{02ACC9F7-D797-4C43-BE60-0BA4C5EDE190}" type="presParOf" srcId="{233964ED-72C9-D14D-8CA5-35F7E555E7FD}" destId="{28B8A913-1BB6-E54B-861B-0E97A5F512B5}"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E3F14-F756-824C-82AD-368C821A6A05}">
      <dsp:nvSpPr>
        <dsp:cNvPr id="0" name=""/>
        <dsp:cNvSpPr/>
      </dsp:nvSpPr>
      <dsp:spPr>
        <a:xfrm>
          <a:off x="504329" y="927441"/>
          <a:ext cx="2002149" cy="1750130"/>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Concept Planning</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Visioning</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Goals</a:t>
          </a:r>
        </a:p>
      </dsp:txBody>
      <dsp:txXfrm>
        <a:off x="1004866" y="1189961"/>
        <a:ext cx="976047" cy="1225091"/>
      </dsp:txXfrm>
    </dsp:sp>
    <dsp:sp modelId="{AFBDED78-ED8E-9A4E-B59B-012F2FE5B855}">
      <dsp:nvSpPr>
        <dsp:cNvPr id="0" name=""/>
        <dsp:cNvSpPr/>
      </dsp:nvSpPr>
      <dsp:spPr>
        <a:xfrm>
          <a:off x="3791" y="1301969"/>
          <a:ext cx="1001074" cy="1001074"/>
        </a:xfrm>
        <a:prstGeom prst="ellipse">
          <a:avLst/>
        </a:prstGeom>
        <a:solidFill>
          <a:srgbClr val="EB3B3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2018</a:t>
          </a:r>
        </a:p>
      </dsp:txBody>
      <dsp:txXfrm>
        <a:off x="150395" y="1448573"/>
        <a:ext cx="707866" cy="707866"/>
      </dsp:txXfrm>
    </dsp:sp>
    <dsp:sp modelId="{90D9B7C8-EB1E-154C-9A31-C16ADA93BB94}">
      <dsp:nvSpPr>
        <dsp:cNvPr id="0" name=""/>
        <dsp:cNvSpPr/>
      </dsp:nvSpPr>
      <dsp:spPr>
        <a:xfrm>
          <a:off x="3132150" y="927441"/>
          <a:ext cx="2002149" cy="1750130"/>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Designing</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Priorities </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Approaches</a:t>
          </a:r>
        </a:p>
      </dsp:txBody>
      <dsp:txXfrm>
        <a:off x="3632687" y="1189961"/>
        <a:ext cx="976047" cy="1225091"/>
      </dsp:txXfrm>
    </dsp:sp>
    <dsp:sp modelId="{209C6843-AF24-BF47-968E-021ED7F050CB}">
      <dsp:nvSpPr>
        <dsp:cNvPr id="0" name=""/>
        <dsp:cNvSpPr/>
      </dsp:nvSpPr>
      <dsp:spPr>
        <a:xfrm>
          <a:off x="2631612" y="1301969"/>
          <a:ext cx="1001074" cy="1001074"/>
        </a:xfrm>
        <a:prstGeom prst="ellipse">
          <a:avLst/>
        </a:prstGeom>
        <a:solidFill>
          <a:srgbClr val="EB3B3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2021</a:t>
          </a:r>
        </a:p>
      </dsp:txBody>
      <dsp:txXfrm>
        <a:off x="2778216" y="1448573"/>
        <a:ext cx="707866" cy="707866"/>
      </dsp:txXfrm>
    </dsp:sp>
    <dsp:sp modelId="{9E630AA9-2D95-FF4F-B0EA-9C86AD756F82}">
      <dsp:nvSpPr>
        <dsp:cNvPr id="0" name=""/>
        <dsp:cNvSpPr/>
      </dsp:nvSpPr>
      <dsp:spPr>
        <a:xfrm>
          <a:off x="5759970" y="927441"/>
          <a:ext cx="2002149" cy="1750130"/>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Refining</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Submission</a:t>
          </a:r>
        </a:p>
        <a:p>
          <a:pPr marL="114300" lvl="1" indent="-114300" algn="l" defTabSz="533400">
            <a:lnSpc>
              <a:spcPct val="90000"/>
            </a:lnSpc>
            <a:spcBef>
              <a:spcPct val="0"/>
            </a:spcBef>
            <a:spcAft>
              <a:spcPct val="15000"/>
            </a:spcAft>
            <a:buChar char="•"/>
          </a:pPr>
          <a:r>
            <a:rPr lang="en-US" sz="1200" kern="1200" dirty="0">
              <a:latin typeface="Arial" panose="020B0604020202020204" pitchFamily="34" charset="0"/>
              <a:cs typeface="Arial" panose="020B0604020202020204" pitchFamily="34" charset="0"/>
            </a:rPr>
            <a:t>Approvals</a:t>
          </a:r>
        </a:p>
      </dsp:txBody>
      <dsp:txXfrm>
        <a:off x="6260508" y="1189961"/>
        <a:ext cx="976047" cy="1225091"/>
      </dsp:txXfrm>
    </dsp:sp>
    <dsp:sp modelId="{28B8A913-1BB6-E54B-861B-0E97A5F512B5}">
      <dsp:nvSpPr>
        <dsp:cNvPr id="0" name=""/>
        <dsp:cNvSpPr/>
      </dsp:nvSpPr>
      <dsp:spPr>
        <a:xfrm>
          <a:off x="5259433" y="1301969"/>
          <a:ext cx="1001074" cy="1001074"/>
        </a:xfrm>
        <a:prstGeom prst="ellipse">
          <a:avLst/>
        </a:prstGeom>
        <a:solidFill>
          <a:srgbClr val="EB3B3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2022</a:t>
          </a:r>
        </a:p>
      </dsp:txBody>
      <dsp:txXfrm>
        <a:off x="5406037" y="1448573"/>
        <a:ext cx="707866" cy="70786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207B8D0-4616-AD41-B023-65E1F018470E}" type="datetimeFigureOut">
              <a:rPr lang="en-US" smtClean="0"/>
              <a:t>11/17/22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B83212-5FE4-4C4D-835C-7279B179902E}" type="slidenum">
              <a:rPr lang="en-US" smtClean="0"/>
              <a:t>‹#›</a:t>
            </a:fld>
            <a:endParaRPr lang="en-US"/>
          </a:p>
        </p:txBody>
      </p:sp>
    </p:spTree>
    <p:extLst>
      <p:ext uri="{BB962C8B-B14F-4D97-AF65-F5344CB8AC3E}">
        <p14:creationId xmlns:p14="http://schemas.microsoft.com/office/powerpoint/2010/main" val="720246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18508892-8010-3647-ADBC-68116D1F049E}" type="datetimeFigureOut">
              <a:rPr lang="en-US" smtClean="0"/>
              <a:t>11/17/22</a:t>
            </a:fld>
            <a:endParaRPr lang="en-US"/>
          </a:p>
        </p:txBody>
      </p:sp>
      <p:sp>
        <p:nvSpPr>
          <p:cNvPr id="4" name="Slide Image Placeholder 3"/>
          <p:cNvSpPr>
            <a:spLocks noGrp="1" noRot="1" noChangeAspect="1"/>
          </p:cNvSpPr>
          <p:nvPr>
            <p:ph type="sldImg" idx="2"/>
          </p:nvPr>
        </p:nvSpPr>
        <p:spPr>
          <a:xfrm>
            <a:off x="-1354138" y="630238"/>
            <a:ext cx="7005638" cy="39417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77920" y="5302369"/>
            <a:ext cx="3891591" cy="321139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A239F-AC0D-1342-B85F-6889A19C8D02}" type="slidenum">
              <a:rPr lang="en-US" smtClean="0"/>
              <a:t>‹#›</a:t>
            </a:fld>
            <a:endParaRPr lang="en-US"/>
          </a:p>
        </p:txBody>
      </p:sp>
    </p:spTree>
    <p:extLst>
      <p:ext uri="{BB962C8B-B14F-4D97-AF65-F5344CB8AC3E}">
        <p14:creationId xmlns:p14="http://schemas.microsoft.com/office/powerpoint/2010/main" val="874474165"/>
      </p:ext>
    </p:extLst>
  </p:cSld>
  <p:clrMap bg1="lt1" tx1="dk1" bg2="lt2" tx2="dk2" accent1="accent1" accent2="accent2" accent3="accent3" accent4="accent4" accent5="accent5" accent6="accent6" hlink="hlink" folHlink="folHlink"/>
  <p:notesStyle>
    <a:lvl1pPr marL="0" algn="l" defTabSz="913530" rtl="0" eaLnBrk="1" latinLnBrk="0" hangingPunct="1">
      <a:defRPr sz="1199" kern="1200">
        <a:solidFill>
          <a:schemeClr val="tx1"/>
        </a:solidFill>
        <a:latin typeface="+mn-lt"/>
        <a:ea typeface="+mn-ea"/>
        <a:cs typeface="+mn-cs"/>
      </a:defRPr>
    </a:lvl1pPr>
    <a:lvl2pPr marL="456764" algn="l" defTabSz="913530" rtl="0" eaLnBrk="1" latinLnBrk="0" hangingPunct="1">
      <a:defRPr sz="1199" kern="1200">
        <a:solidFill>
          <a:schemeClr val="tx1"/>
        </a:solidFill>
        <a:latin typeface="+mn-lt"/>
        <a:ea typeface="+mn-ea"/>
        <a:cs typeface="+mn-cs"/>
      </a:defRPr>
    </a:lvl2pPr>
    <a:lvl3pPr marL="913530" algn="l" defTabSz="913530" rtl="0" eaLnBrk="1" latinLnBrk="0" hangingPunct="1">
      <a:defRPr sz="1199" kern="1200">
        <a:solidFill>
          <a:schemeClr val="tx1"/>
        </a:solidFill>
        <a:latin typeface="+mn-lt"/>
        <a:ea typeface="+mn-ea"/>
        <a:cs typeface="+mn-cs"/>
      </a:defRPr>
    </a:lvl3pPr>
    <a:lvl4pPr marL="1370295" algn="l" defTabSz="913530" rtl="0" eaLnBrk="1" latinLnBrk="0" hangingPunct="1">
      <a:defRPr sz="1199" kern="1200">
        <a:solidFill>
          <a:schemeClr val="tx1"/>
        </a:solidFill>
        <a:latin typeface="+mn-lt"/>
        <a:ea typeface="+mn-ea"/>
        <a:cs typeface="+mn-cs"/>
      </a:defRPr>
    </a:lvl4pPr>
    <a:lvl5pPr marL="1827062" algn="l" defTabSz="913530" rtl="0" eaLnBrk="1" latinLnBrk="0" hangingPunct="1">
      <a:defRPr sz="1199" kern="1200">
        <a:solidFill>
          <a:schemeClr val="tx1"/>
        </a:solidFill>
        <a:latin typeface="+mn-lt"/>
        <a:ea typeface="+mn-ea"/>
        <a:cs typeface="+mn-cs"/>
      </a:defRPr>
    </a:lvl5pPr>
    <a:lvl6pPr marL="2283825" algn="l" defTabSz="913530" rtl="0" eaLnBrk="1" latinLnBrk="0" hangingPunct="1">
      <a:defRPr sz="1199" kern="1200">
        <a:solidFill>
          <a:schemeClr val="tx1"/>
        </a:solidFill>
        <a:latin typeface="+mn-lt"/>
        <a:ea typeface="+mn-ea"/>
        <a:cs typeface="+mn-cs"/>
      </a:defRPr>
    </a:lvl6pPr>
    <a:lvl7pPr marL="2740591" algn="l" defTabSz="913530" rtl="0" eaLnBrk="1" latinLnBrk="0" hangingPunct="1">
      <a:defRPr sz="1199" kern="1200">
        <a:solidFill>
          <a:schemeClr val="tx1"/>
        </a:solidFill>
        <a:latin typeface="+mn-lt"/>
        <a:ea typeface="+mn-ea"/>
        <a:cs typeface="+mn-cs"/>
      </a:defRPr>
    </a:lvl7pPr>
    <a:lvl8pPr marL="3197355" algn="l" defTabSz="913530" rtl="0" eaLnBrk="1" latinLnBrk="0" hangingPunct="1">
      <a:defRPr sz="1199" kern="1200">
        <a:solidFill>
          <a:schemeClr val="tx1"/>
        </a:solidFill>
        <a:latin typeface="+mn-lt"/>
        <a:ea typeface="+mn-ea"/>
        <a:cs typeface="+mn-cs"/>
      </a:defRPr>
    </a:lvl8pPr>
    <a:lvl9pPr marL="3654122" algn="l" defTabSz="913530" rtl="0" eaLnBrk="1" latinLnBrk="0" hangingPunct="1">
      <a:defRPr sz="11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A239F-AC0D-1342-B85F-6889A19C8D02}" type="slidenum">
              <a:rPr lang="en-US" smtClean="0"/>
              <a:t>1</a:t>
            </a:fld>
            <a:endParaRPr lang="en-US"/>
          </a:p>
        </p:txBody>
      </p:sp>
    </p:spTree>
    <p:extLst>
      <p:ext uri="{BB962C8B-B14F-4D97-AF65-F5344CB8AC3E}">
        <p14:creationId xmlns:p14="http://schemas.microsoft.com/office/powerpoint/2010/main" val="1482477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A239F-AC0D-1342-B85F-6889A19C8D02}" type="slidenum">
              <a:rPr lang="en-US" smtClean="0"/>
              <a:t>13</a:t>
            </a:fld>
            <a:endParaRPr lang="en-US"/>
          </a:p>
        </p:txBody>
      </p:sp>
    </p:spTree>
    <p:extLst>
      <p:ext uri="{BB962C8B-B14F-4D97-AF65-F5344CB8AC3E}">
        <p14:creationId xmlns:p14="http://schemas.microsoft.com/office/powerpoint/2010/main" val="847550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A239F-AC0D-1342-B85F-6889A19C8D02}" type="slidenum">
              <a:rPr lang="en-US" smtClean="0"/>
              <a:t>14</a:t>
            </a:fld>
            <a:endParaRPr lang="en-US"/>
          </a:p>
        </p:txBody>
      </p:sp>
    </p:spTree>
    <p:extLst>
      <p:ext uri="{BB962C8B-B14F-4D97-AF65-F5344CB8AC3E}">
        <p14:creationId xmlns:p14="http://schemas.microsoft.com/office/powerpoint/2010/main" val="532455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A239F-AC0D-1342-B85F-6889A19C8D02}" type="slidenum">
              <a:rPr lang="en-US" smtClean="0"/>
              <a:t>15</a:t>
            </a:fld>
            <a:endParaRPr lang="en-US"/>
          </a:p>
        </p:txBody>
      </p:sp>
    </p:spTree>
    <p:extLst>
      <p:ext uri="{BB962C8B-B14F-4D97-AF65-F5344CB8AC3E}">
        <p14:creationId xmlns:p14="http://schemas.microsoft.com/office/powerpoint/2010/main" val="359335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A239F-AC0D-1342-B85F-6889A19C8D02}" type="slidenum">
              <a:rPr lang="en-US" smtClean="0"/>
              <a:t>3</a:t>
            </a:fld>
            <a:endParaRPr lang="en-US"/>
          </a:p>
        </p:txBody>
      </p:sp>
    </p:spTree>
    <p:extLst>
      <p:ext uri="{BB962C8B-B14F-4D97-AF65-F5344CB8AC3E}">
        <p14:creationId xmlns:p14="http://schemas.microsoft.com/office/powerpoint/2010/main" val="661929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530" rtl="0" eaLnBrk="1" fontAlgn="auto" latinLnBrk="0" hangingPunct="1">
              <a:lnSpc>
                <a:spcPct val="100000"/>
              </a:lnSpc>
              <a:spcBef>
                <a:spcPts val="0"/>
              </a:spcBef>
              <a:spcAft>
                <a:spcPts val="0"/>
              </a:spcAft>
              <a:buClrTx/>
              <a:buSzTx/>
              <a:buFontTx/>
              <a:buNone/>
              <a:tabLst/>
              <a:defRPr/>
            </a:pPr>
            <a:r>
              <a:rPr lang="en-US" sz="1199" kern="1200" dirty="0">
                <a:solidFill>
                  <a:schemeClr val="tx1"/>
                </a:solidFill>
                <a:effectLst/>
                <a:latin typeface="+mn-lt"/>
                <a:ea typeface="+mn-ea"/>
                <a:cs typeface="+mn-cs"/>
              </a:rPr>
              <a:t>The Midtown Site is geographically located within the urbanized area of the City of Santa Fe on a previously developed site.  Site land uses were institutional with limited street networks connected to surrounding areas and infrastructure networks that do not support a mixed-use urban district as directed by the approved Midtown Planning Guidelines (Resolution 2018-54).  The Midtown Master Plan promotes sustainable development by facilitating compact mixed-use development, with multimodal mobility and green infrastructure networks.</a:t>
            </a:r>
          </a:p>
          <a:p>
            <a:pPr marL="0" marR="0" lvl="0" indent="0" algn="l" defTabSz="913530" rtl="0" eaLnBrk="1" fontAlgn="auto" latinLnBrk="0" hangingPunct="1">
              <a:lnSpc>
                <a:spcPct val="100000"/>
              </a:lnSpc>
              <a:spcBef>
                <a:spcPts val="0"/>
              </a:spcBef>
              <a:spcAft>
                <a:spcPts val="0"/>
              </a:spcAft>
              <a:buClrTx/>
              <a:buSzTx/>
              <a:buFontTx/>
              <a:buNone/>
              <a:tabLst/>
              <a:defRPr/>
            </a:pPr>
            <a:endParaRPr lang="en-US" sz="1199"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7A239F-AC0D-1342-B85F-6889A19C8D02}" type="slidenum">
              <a:rPr lang="en-US" smtClean="0"/>
              <a:t>6</a:t>
            </a:fld>
            <a:endParaRPr lang="en-US"/>
          </a:p>
        </p:txBody>
      </p:sp>
    </p:spTree>
    <p:extLst>
      <p:ext uri="{BB962C8B-B14F-4D97-AF65-F5344CB8AC3E}">
        <p14:creationId xmlns:p14="http://schemas.microsoft.com/office/powerpoint/2010/main" val="3780582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99" kern="1200" dirty="0">
                <a:solidFill>
                  <a:schemeClr val="tx1"/>
                </a:solidFill>
                <a:effectLst/>
                <a:latin typeface="+mn-lt"/>
                <a:ea typeface="+mn-ea"/>
                <a:cs typeface="+mn-cs"/>
              </a:rPr>
              <a:t>The Midtown Master Plan facilitates development in the center of the City where compact, mixed-use, higher density development reduces development pressures on regional open space important to the natural habitat and hydrological systems. The Midtown Master Plan promotes internal green infrastructure systems that preserve existing trees, use natural slopes, and enhance existing open spaces to effectively manage water and stormwater pressures on adjacent areas and public infrastructure. The Midtown green infrastructure system will work together to filter and infiltrate water to improve the quality of water as it enters the aquifer.</a:t>
            </a:r>
          </a:p>
          <a:p>
            <a:r>
              <a:rPr lang="en-US" sz="1199" kern="1200" dirty="0">
                <a:solidFill>
                  <a:schemeClr val="tx1"/>
                </a:solidFill>
                <a:effectLst/>
                <a:latin typeface="+mn-lt"/>
                <a:ea typeface="+mn-ea"/>
                <a:cs typeface="+mn-cs"/>
              </a:rPr>
              <a:t>The Master Plan includes:</a:t>
            </a:r>
          </a:p>
          <a:p>
            <a:endParaRPr lang="en-US" dirty="0"/>
          </a:p>
        </p:txBody>
      </p:sp>
      <p:sp>
        <p:nvSpPr>
          <p:cNvPr id="4" name="Slide Number Placeholder 3"/>
          <p:cNvSpPr>
            <a:spLocks noGrp="1"/>
          </p:cNvSpPr>
          <p:nvPr>
            <p:ph type="sldNum" sz="quarter" idx="5"/>
          </p:nvPr>
        </p:nvSpPr>
        <p:spPr/>
        <p:txBody>
          <a:bodyPr/>
          <a:lstStyle/>
          <a:p>
            <a:fld id="{557A239F-AC0D-1342-B85F-6889A19C8D02}" type="slidenum">
              <a:rPr lang="en-US" smtClean="0"/>
              <a:t>7</a:t>
            </a:fld>
            <a:endParaRPr lang="en-US"/>
          </a:p>
        </p:txBody>
      </p:sp>
    </p:spTree>
    <p:extLst>
      <p:ext uri="{BB962C8B-B14F-4D97-AF65-F5344CB8AC3E}">
        <p14:creationId xmlns:p14="http://schemas.microsoft.com/office/powerpoint/2010/main" val="1354919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530" rtl="0" eaLnBrk="1" fontAlgn="auto" latinLnBrk="0" hangingPunct="1">
              <a:lnSpc>
                <a:spcPct val="100000"/>
              </a:lnSpc>
              <a:spcBef>
                <a:spcPts val="0"/>
              </a:spcBef>
              <a:spcAft>
                <a:spcPts val="0"/>
              </a:spcAft>
              <a:buClrTx/>
              <a:buSzTx/>
              <a:buFontTx/>
              <a:buNone/>
              <a:tabLst/>
              <a:defRPr/>
            </a:pPr>
            <a:r>
              <a:rPr lang="en-US" sz="1199" kern="1200" dirty="0">
                <a:solidFill>
                  <a:schemeClr val="tx1"/>
                </a:solidFill>
                <a:effectLst/>
                <a:latin typeface="+mn-lt"/>
                <a:ea typeface="+mn-ea"/>
                <a:cs typeface="+mn-cs"/>
              </a:rPr>
              <a:t>The Midtown Master Plan qualifies as a LEED Compact and Complete Center (CCC) in the geographic center of the city.  A CCC is identified as a center within a ½ mile walking distance of an area containing mixed uses, public transit availability, density, and walkability. </a:t>
            </a:r>
          </a:p>
          <a:p>
            <a:endParaRPr lang="en-US" dirty="0"/>
          </a:p>
        </p:txBody>
      </p:sp>
      <p:sp>
        <p:nvSpPr>
          <p:cNvPr id="4" name="Slide Number Placeholder 3"/>
          <p:cNvSpPr>
            <a:spLocks noGrp="1"/>
          </p:cNvSpPr>
          <p:nvPr>
            <p:ph type="sldNum" sz="quarter" idx="5"/>
          </p:nvPr>
        </p:nvSpPr>
        <p:spPr/>
        <p:txBody>
          <a:bodyPr/>
          <a:lstStyle/>
          <a:p>
            <a:fld id="{557A239F-AC0D-1342-B85F-6889A19C8D02}" type="slidenum">
              <a:rPr lang="en-US" smtClean="0"/>
              <a:t>8</a:t>
            </a:fld>
            <a:endParaRPr lang="en-US"/>
          </a:p>
        </p:txBody>
      </p:sp>
    </p:spTree>
    <p:extLst>
      <p:ext uri="{BB962C8B-B14F-4D97-AF65-F5344CB8AC3E}">
        <p14:creationId xmlns:p14="http://schemas.microsoft.com/office/powerpoint/2010/main" val="2437221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99" kern="1200" dirty="0">
                <a:solidFill>
                  <a:schemeClr val="tx1"/>
                </a:solidFill>
                <a:effectLst/>
                <a:latin typeface="+mn-lt"/>
                <a:ea typeface="+mn-ea"/>
                <a:cs typeface="+mn-cs"/>
              </a:rPr>
              <a:t>The Midtown Master Plan promotes socially equitable neighborhoods by enabling residents from a wide range of economic levels, household sizes, household types, and age groups to live in the district and city using the following strategies.</a:t>
            </a:r>
          </a:p>
          <a:p>
            <a:endParaRPr lang="en-US" sz="1199" kern="1200" dirty="0">
              <a:solidFill>
                <a:schemeClr val="tx1"/>
              </a:solidFill>
              <a:effectLst/>
              <a:latin typeface="+mn-lt"/>
              <a:ea typeface="+mn-ea"/>
              <a:cs typeface="+mn-cs"/>
            </a:endParaRPr>
          </a:p>
          <a:p>
            <a:r>
              <a:rPr lang="en-US" sz="1199" u="sng" kern="1200" dirty="0">
                <a:solidFill>
                  <a:schemeClr val="tx1"/>
                </a:solidFill>
                <a:effectLst/>
                <a:latin typeface="+mn-lt"/>
                <a:ea typeface="+mn-ea"/>
                <a:cs typeface="+mn-cs"/>
              </a:rPr>
              <a:t>Inclusionary Zoning for Housing Affordability</a:t>
            </a:r>
            <a:r>
              <a:rPr lang="en-US" sz="1199" kern="1200" dirty="0">
                <a:solidFill>
                  <a:schemeClr val="tx1"/>
                </a:solidFill>
                <a:effectLst/>
                <a:latin typeface="+mn-lt"/>
                <a:ea typeface="+mn-ea"/>
                <a:cs typeface="+mn-cs"/>
              </a:rPr>
              <a:t>.   All residential development will meet the existing City Inclusionary Zoning for Housing Affordability Requirements. </a:t>
            </a:r>
            <a:endParaRPr lang="en-US" sz="1199" u="sng" kern="1200" dirty="0">
              <a:solidFill>
                <a:schemeClr val="tx1"/>
              </a:solidFill>
              <a:effectLst/>
              <a:latin typeface="+mn-lt"/>
              <a:ea typeface="+mn-ea"/>
              <a:cs typeface="+mn-cs"/>
            </a:endParaRPr>
          </a:p>
          <a:p>
            <a:endParaRPr lang="en-US" sz="1199" u="sng" kern="1200" dirty="0">
              <a:solidFill>
                <a:schemeClr val="tx1"/>
              </a:solidFill>
              <a:effectLst/>
              <a:latin typeface="+mn-lt"/>
              <a:ea typeface="+mn-ea"/>
              <a:cs typeface="+mn-cs"/>
            </a:endParaRPr>
          </a:p>
          <a:p>
            <a:r>
              <a:rPr lang="en-US" sz="1199" u="sng" kern="1200" dirty="0">
                <a:solidFill>
                  <a:schemeClr val="tx1"/>
                </a:solidFill>
                <a:effectLst/>
                <a:latin typeface="+mn-lt"/>
                <a:ea typeface="+mn-ea"/>
                <a:cs typeface="+mn-cs"/>
              </a:rPr>
              <a:t>100% Affordable Housing Development</a:t>
            </a:r>
            <a:r>
              <a:rPr lang="en-US" sz="1199" kern="1200" dirty="0">
                <a:solidFill>
                  <a:schemeClr val="tx1"/>
                </a:solidFill>
                <a:effectLst/>
                <a:latin typeface="+mn-lt"/>
                <a:ea typeface="+mn-ea"/>
                <a:cs typeface="+mn-cs"/>
              </a:rPr>
              <a:t>.   In addition to the Inclusionary Zoning, the Midtown Master Plan identifies certain parcels for the development of 100% affordable housing development.</a:t>
            </a:r>
          </a:p>
          <a:p>
            <a:endParaRPr lang="en-US" sz="1199" u="sng" kern="1200" dirty="0">
              <a:solidFill>
                <a:schemeClr val="tx1"/>
              </a:solidFill>
              <a:effectLst/>
              <a:latin typeface="+mn-lt"/>
              <a:ea typeface="+mn-ea"/>
              <a:cs typeface="+mn-cs"/>
            </a:endParaRPr>
          </a:p>
          <a:p>
            <a:r>
              <a:rPr lang="en-US" sz="1199" u="sng" kern="1200" dirty="0">
                <a:solidFill>
                  <a:schemeClr val="tx1"/>
                </a:solidFill>
                <a:effectLst/>
                <a:latin typeface="+mn-lt"/>
                <a:ea typeface="+mn-ea"/>
                <a:cs typeface="+mn-cs"/>
              </a:rPr>
              <a:t>Diverse Tenures</a:t>
            </a:r>
            <a:r>
              <a:rPr lang="en-US" sz="1199" kern="1200" dirty="0">
                <a:solidFill>
                  <a:schemeClr val="tx1"/>
                </a:solidFill>
                <a:effectLst/>
                <a:latin typeface="+mn-lt"/>
                <a:ea typeface="+mn-ea"/>
                <a:cs typeface="+mn-cs"/>
              </a:rPr>
              <a:t>.   Residential development will encourage a mix of affordable and market-rate tenures, including ownership, rental, and land trust. </a:t>
            </a:r>
            <a:r>
              <a:rPr lang="en-US" dirty="0">
                <a:effectLst/>
              </a:rPr>
              <a:t> </a:t>
            </a:r>
          </a:p>
          <a:p>
            <a:endParaRPr lang="en-US" sz="1199" u="sng" kern="1200" dirty="0">
              <a:solidFill>
                <a:schemeClr val="tx1"/>
              </a:solidFill>
              <a:effectLst/>
              <a:latin typeface="+mn-lt"/>
              <a:ea typeface="+mn-ea"/>
              <a:cs typeface="+mn-cs"/>
            </a:endParaRPr>
          </a:p>
          <a:p>
            <a:r>
              <a:rPr lang="en-US" sz="1199" u="sng" kern="1200" dirty="0">
                <a:solidFill>
                  <a:schemeClr val="tx1"/>
                </a:solidFill>
                <a:effectLst/>
                <a:latin typeface="+mn-lt"/>
                <a:ea typeface="+mn-ea"/>
                <a:cs typeface="+mn-cs"/>
              </a:rPr>
              <a:t>Diverse Housing Typologies</a:t>
            </a:r>
            <a:r>
              <a:rPr lang="en-US" sz="1199" kern="1200" dirty="0">
                <a:solidFill>
                  <a:schemeClr val="tx1"/>
                </a:solidFill>
                <a:effectLst/>
                <a:latin typeface="+mn-lt"/>
                <a:ea typeface="+mn-ea"/>
                <a:cs typeface="+mn-cs"/>
              </a:rPr>
              <a:t>.   Residential development will focus on housing diversity within various types of multi-unit residential structures </a:t>
            </a:r>
          </a:p>
          <a:p>
            <a:pPr marL="0" marR="0" lvl="0" indent="0" algn="l" defTabSz="913530" rtl="0" eaLnBrk="1" fontAlgn="auto" latinLnBrk="0" hangingPunct="1">
              <a:lnSpc>
                <a:spcPct val="100000"/>
              </a:lnSpc>
              <a:spcBef>
                <a:spcPts val="0"/>
              </a:spcBef>
              <a:spcAft>
                <a:spcPts val="0"/>
              </a:spcAft>
              <a:buClrTx/>
              <a:buSzTx/>
              <a:buFontTx/>
              <a:buNone/>
              <a:tabLst/>
              <a:defRPr/>
            </a:pPr>
            <a:endParaRPr lang="en-US" sz="1199" u="sng" kern="1200" dirty="0">
              <a:solidFill>
                <a:schemeClr val="tx1"/>
              </a:solidFill>
              <a:effectLst/>
              <a:latin typeface="+mn-lt"/>
              <a:ea typeface="+mn-ea"/>
              <a:cs typeface="+mn-cs"/>
            </a:endParaRPr>
          </a:p>
          <a:p>
            <a:pPr marL="0" marR="0" lvl="0" indent="0" algn="l" defTabSz="913530" rtl="0" eaLnBrk="1" fontAlgn="auto" latinLnBrk="0" hangingPunct="1">
              <a:lnSpc>
                <a:spcPct val="100000"/>
              </a:lnSpc>
              <a:spcBef>
                <a:spcPts val="0"/>
              </a:spcBef>
              <a:spcAft>
                <a:spcPts val="0"/>
              </a:spcAft>
              <a:buClrTx/>
              <a:buSzTx/>
              <a:buFontTx/>
              <a:buNone/>
              <a:tabLst/>
              <a:defRPr/>
            </a:pPr>
            <a:r>
              <a:rPr lang="en-US" sz="1199" u="sng" kern="1200" dirty="0">
                <a:solidFill>
                  <a:schemeClr val="tx1"/>
                </a:solidFill>
                <a:effectLst/>
                <a:latin typeface="+mn-lt"/>
                <a:ea typeface="+mn-ea"/>
                <a:cs typeface="+mn-cs"/>
              </a:rPr>
              <a:t>Expand City-wide Affordable Housing Options</a:t>
            </a:r>
            <a:r>
              <a:rPr lang="en-US" sz="1199" kern="1200" dirty="0">
                <a:solidFill>
                  <a:schemeClr val="tx1"/>
                </a:solidFill>
                <a:effectLst/>
                <a:latin typeface="+mn-lt"/>
                <a:ea typeface="+mn-ea"/>
                <a:cs typeface="+mn-cs"/>
              </a:rPr>
              <a:t>.  Affordable housing at Midtown will diversify housing options in the north-central area of the city and create more affordable housing in the south and southwestern areas of the city. The Midtown location better connects housing and jobs with access to multimodal networks that will attract diverse households.</a:t>
            </a:r>
          </a:p>
          <a:p>
            <a:endParaRPr lang="en-US" dirty="0"/>
          </a:p>
        </p:txBody>
      </p:sp>
      <p:sp>
        <p:nvSpPr>
          <p:cNvPr id="4" name="Slide Number Placeholder 3"/>
          <p:cNvSpPr>
            <a:spLocks noGrp="1"/>
          </p:cNvSpPr>
          <p:nvPr>
            <p:ph type="sldNum" sz="quarter" idx="5"/>
          </p:nvPr>
        </p:nvSpPr>
        <p:spPr/>
        <p:txBody>
          <a:bodyPr/>
          <a:lstStyle/>
          <a:p>
            <a:fld id="{557A239F-AC0D-1342-B85F-6889A19C8D02}" type="slidenum">
              <a:rPr lang="en-US" smtClean="0"/>
              <a:t>9</a:t>
            </a:fld>
            <a:endParaRPr lang="en-US"/>
          </a:p>
        </p:txBody>
      </p:sp>
    </p:spTree>
    <p:extLst>
      <p:ext uri="{BB962C8B-B14F-4D97-AF65-F5344CB8AC3E}">
        <p14:creationId xmlns:p14="http://schemas.microsoft.com/office/powerpoint/2010/main" val="411511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530" rtl="0" eaLnBrk="1" fontAlgn="auto" latinLnBrk="0" hangingPunct="1">
              <a:lnSpc>
                <a:spcPct val="100000"/>
              </a:lnSpc>
              <a:spcBef>
                <a:spcPts val="0"/>
              </a:spcBef>
              <a:spcAft>
                <a:spcPts val="0"/>
              </a:spcAft>
              <a:buClrTx/>
              <a:buSzTx/>
              <a:buFontTx/>
              <a:buNone/>
              <a:tabLst/>
              <a:defRPr/>
            </a:pPr>
            <a:r>
              <a:rPr lang="en-US" sz="1199" kern="1200" dirty="0">
                <a:solidFill>
                  <a:schemeClr val="tx1"/>
                </a:solidFill>
                <a:effectLst/>
                <a:latin typeface="+mn-lt"/>
                <a:ea typeface="+mn-ea"/>
                <a:cs typeface="+mn-cs"/>
              </a:rPr>
              <a:t>For master planning purposes some calculations were established to determine the amount of non-residential (commercial) and residential development could occur. These are base calculations that create an urban development pattern with various building uses, massing, and typologies.</a:t>
            </a:r>
          </a:p>
          <a:p>
            <a:endParaRPr lang="en-US" dirty="0"/>
          </a:p>
        </p:txBody>
      </p:sp>
      <p:sp>
        <p:nvSpPr>
          <p:cNvPr id="4" name="Slide Number Placeholder 3"/>
          <p:cNvSpPr>
            <a:spLocks noGrp="1"/>
          </p:cNvSpPr>
          <p:nvPr>
            <p:ph type="sldNum" sz="quarter" idx="5"/>
          </p:nvPr>
        </p:nvSpPr>
        <p:spPr/>
        <p:txBody>
          <a:bodyPr/>
          <a:lstStyle/>
          <a:p>
            <a:fld id="{557A239F-AC0D-1342-B85F-6889A19C8D02}" type="slidenum">
              <a:rPr lang="en-US" smtClean="0"/>
              <a:t>10</a:t>
            </a:fld>
            <a:endParaRPr lang="en-US"/>
          </a:p>
        </p:txBody>
      </p:sp>
    </p:spTree>
    <p:extLst>
      <p:ext uri="{BB962C8B-B14F-4D97-AF65-F5344CB8AC3E}">
        <p14:creationId xmlns:p14="http://schemas.microsoft.com/office/powerpoint/2010/main" val="3224716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530" rtl="0" eaLnBrk="1" fontAlgn="auto" latinLnBrk="0" hangingPunct="1">
              <a:lnSpc>
                <a:spcPct val="100000"/>
              </a:lnSpc>
              <a:spcBef>
                <a:spcPts val="0"/>
              </a:spcBef>
              <a:spcAft>
                <a:spcPts val="0"/>
              </a:spcAft>
              <a:buClrTx/>
              <a:buSzTx/>
              <a:buFontTx/>
              <a:buNone/>
              <a:tabLst/>
              <a:defRPr/>
            </a:pPr>
            <a:r>
              <a:rPr lang="en-US" sz="1199" kern="1200" dirty="0">
                <a:solidFill>
                  <a:schemeClr val="tx1"/>
                </a:solidFill>
                <a:effectLst/>
                <a:latin typeface="+mn-lt"/>
                <a:ea typeface="+mn-ea"/>
                <a:cs typeface="+mn-cs"/>
              </a:rPr>
              <a:t>These are projected total number of residential units based on density patterns for typical multi-family buildings, such as townhomes, multistory buildings, and live/work units.  The affordable housing calculation is based on a project ted number of units developed under the inclusionary housing requirement and a set-aside in the master plan for four parcels dedicated to 100% affordable housing developments. Again, these are base calculations.  Other public policy objectives regarding affordability can be incorporated into City RFP solicitations and competitively evaluated based on feasibility and ability of a project to achieve affordability goals.</a:t>
            </a:r>
          </a:p>
          <a:p>
            <a:endParaRPr lang="en-US" dirty="0"/>
          </a:p>
        </p:txBody>
      </p:sp>
      <p:sp>
        <p:nvSpPr>
          <p:cNvPr id="4" name="Slide Number Placeholder 3"/>
          <p:cNvSpPr>
            <a:spLocks noGrp="1"/>
          </p:cNvSpPr>
          <p:nvPr>
            <p:ph type="sldNum" sz="quarter" idx="5"/>
          </p:nvPr>
        </p:nvSpPr>
        <p:spPr/>
        <p:txBody>
          <a:bodyPr/>
          <a:lstStyle/>
          <a:p>
            <a:fld id="{557A239F-AC0D-1342-B85F-6889A19C8D02}" type="slidenum">
              <a:rPr lang="en-US" smtClean="0"/>
              <a:t>11</a:t>
            </a:fld>
            <a:endParaRPr lang="en-US"/>
          </a:p>
        </p:txBody>
      </p:sp>
    </p:spTree>
    <p:extLst>
      <p:ext uri="{BB962C8B-B14F-4D97-AF65-F5344CB8AC3E}">
        <p14:creationId xmlns:p14="http://schemas.microsoft.com/office/powerpoint/2010/main" val="2965659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A239F-AC0D-1342-B85F-6889A19C8D02}" type="slidenum">
              <a:rPr lang="en-US" smtClean="0"/>
              <a:t>12</a:t>
            </a:fld>
            <a:endParaRPr lang="en-US"/>
          </a:p>
        </p:txBody>
      </p:sp>
    </p:spTree>
    <p:extLst>
      <p:ext uri="{BB962C8B-B14F-4D97-AF65-F5344CB8AC3E}">
        <p14:creationId xmlns:p14="http://schemas.microsoft.com/office/powerpoint/2010/main" val="1646383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Slide Color Back">
    <p:spTree>
      <p:nvGrpSpPr>
        <p:cNvPr id="1" name=""/>
        <p:cNvGrpSpPr/>
        <p:nvPr/>
      </p:nvGrpSpPr>
      <p:grpSpPr>
        <a:xfrm>
          <a:off x="0" y="0"/>
          <a:ext cx="0" cy="0"/>
          <a:chOff x="0" y="0"/>
          <a:chExt cx="0" cy="0"/>
        </a:xfrm>
      </p:grpSpPr>
      <p:sp>
        <p:nvSpPr>
          <p:cNvPr id="6" name="Rectangle 5"/>
          <p:cNvSpPr/>
          <p:nvPr userDrawn="1"/>
        </p:nvSpPr>
        <p:spPr>
          <a:xfrm>
            <a:off x="274251" y="182880"/>
            <a:ext cx="530213" cy="530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0" y="1179576"/>
            <a:ext cx="12185778" cy="53218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5210724" y="1581914"/>
            <a:ext cx="6536258" cy="4599431"/>
          </a:xfrm>
        </p:spPr>
        <p:txBody>
          <a:bodyPr>
            <a:noAutofit/>
          </a:bodyPr>
          <a:lstStyle>
            <a:lvl1pPr>
              <a:lnSpc>
                <a:spcPct val="110000"/>
              </a:lnSpc>
              <a:spcBef>
                <a:spcPts val="1000"/>
              </a:spcBef>
              <a:defRPr sz="1200"/>
            </a:lvl1pPr>
            <a:lvl2pPr>
              <a:lnSpc>
                <a:spcPct val="110000"/>
              </a:lnSpc>
              <a:spcBef>
                <a:spcPts val="1000"/>
              </a:spcBef>
              <a:defRPr sz="1200"/>
            </a:lvl2pPr>
            <a:lvl3pPr>
              <a:lnSpc>
                <a:spcPct val="110000"/>
              </a:lnSpc>
              <a:spcBef>
                <a:spcPts val="1000"/>
              </a:spcBef>
              <a:defRPr sz="1200"/>
            </a:lvl3pPr>
            <a:lvl4pPr>
              <a:lnSpc>
                <a:spcPct val="110000"/>
              </a:lnSpc>
              <a:spcBef>
                <a:spcPts val="1000"/>
              </a:spcBef>
              <a:defRPr sz="1200"/>
            </a:lvl4pPr>
            <a:lvl5pPr>
              <a:lnSpc>
                <a:spcPct val="110000"/>
              </a:lnSpc>
              <a:spcBef>
                <a:spcPts val="10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33" hasCustomPrompt="1"/>
          </p:nvPr>
        </p:nvSpPr>
        <p:spPr>
          <a:xfrm>
            <a:off x="585064" y="1581914"/>
            <a:ext cx="4177720" cy="4599431"/>
          </a:xfrm>
        </p:spPr>
        <p:txBody>
          <a:bodyPr>
            <a:noAutofit/>
          </a:bodyPr>
          <a:lstStyle>
            <a:lvl1pPr>
              <a:lnSpc>
                <a:spcPct val="110000"/>
              </a:lnSpc>
              <a:spcAft>
                <a:spcPts val="1000"/>
              </a:spcAft>
              <a:defRPr sz="2400" baseline="0">
                <a:solidFill>
                  <a:schemeClr val="bg2"/>
                </a:solidFill>
              </a:defRPr>
            </a:lvl1pPr>
            <a:lvl2pPr marL="12696" marR="0" indent="0" algn="l" defTabSz="914093" rtl="0" eaLnBrk="1" fontAlgn="auto" latinLnBrk="0" hangingPunct="1">
              <a:lnSpc>
                <a:spcPct val="110000"/>
              </a:lnSpc>
              <a:spcBef>
                <a:spcPts val="1000"/>
              </a:spcBef>
              <a:spcAft>
                <a:spcPts val="1000"/>
              </a:spcAft>
              <a:buClrTx/>
              <a:buSzTx/>
              <a:buFontTx/>
              <a:buNone/>
              <a:tabLst/>
              <a:defRPr sz="2400" b="0" i="0" baseline="0">
                <a:solidFill>
                  <a:schemeClr val="bg1"/>
                </a:solidFill>
                <a:latin typeface="Graphik Regular" charset="0"/>
                <a:ea typeface="Graphik Regular" charset="0"/>
                <a:cs typeface="Graphik Regular" charset="0"/>
              </a:defRPr>
            </a:lvl2pPr>
          </a:lstStyle>
          <a:p>
            <a:pPr lvl="0"/>
            <a:r>
              <a:rPr lang="en-US"/>
              <a:t>Intro text goes here.</a:t>
            </a:r>
          </a:p>
          <a:p>
            <a:pPr marL="12696" marR="0" lvl="1" indent="0" algn="l" defTabSz="914093" rtl="0" eaLnBrk="1" fontAlgn="auto" latinLnBrk="0" hangingPunct="1">
              <a:lnSpc>
                <a:spcPct val="110000"/>
              </a:lnSpc>
              <a:spcBef>
                <a:spcPts val="1000"/>
              </a:spcBef>
              <a:spcAft>
                <a:spcPts val="1000"/>
              </a:spcAft>
              <a:buClrTx/>
              <a:buSzTx/>
              <a:buFontTx/>
              <a:buNone/>
              <a:tabLst/>
              <a:defRPr/>
            </a:pPr>
            <a:r>
              <a:rPr lang="en-US" sz="2664"/>
              <a:t>This is second level text. Use the text indent button to change style.</a:t>
            </a:r>
          </a:p>
        </p:txBody>
      </p:sp>
      <p:sp>
        <p:nvSpPr>
          <p:cNvPr id="4" name="Footer Placeholder 3">
            <a:extLst>
              <a:ext uri="{FF2B5EF4-FFF2-40B4-BE49-F238E27FC236}">
                <a16:creationId xmlns:a16="http://schemas.microsoft.com/office/drawing/2014/main" id="{37057DD7-12BB-5B4C-B94E-A469265D931F}"/>
              </a:ext>
            </a:extLst>
          </p:cNvPr>
          <p:cNvSpPr>
            <a:spLocks noGrp="1"/>
          </p:cNvSpPr>
          <p:nvPr>
            <p:ph type="ftr" sz="quarter" idx="34"/>
          </p:nvPr>
        </p:nvSpPr>
        <p:spPr/>
        <p:txBody>
          <a:bodyPr/>
          <a:lstStyle/>
          <a:p>
            <a:r>
              <a:rPr lang="en-US">
                <a:ea typeface="Graphik Regular" charset="0"/>
                <a:cs typeface="Graphik Regular" charset="0"/>
              </a:rPr>
              <a:t>Midtown Early Neighborhood Notification Presentation</a:t>
            </a:r>
            <a:endParaRPr lang="en-US">
              <a:latin typeface="Graphik Light" panose="020B0403030202060203" pitchFamily="34" charset="0"/>
              <a:ea typeface="Graphik Light" charset="0"/>
              <a:cs typeface="Graphik Light" charset="0"/>
            </a:endParaRPr>
          </a:p>
        </p:txBody>
      </p:sp>
      <p:sp>
        <p:nvSpPr>
          <p:cNvPr id="10" name="Slide Number Placeholder 4">
            <a:extLst>
              <a:ext uri="{FF2B5EF4-FFF2-40B4-BE49-F238E27FC236}">
                <a16:creationId xmlns:a16="http://schemas.microsoft.com/office/drawing/2014/main" id="{CA3B9319-64D0-8C4B-AC69-AF9B309B0EF7}"/>
              </a:ext>
            </a:extLst>
          </p:cNvPr>
          <p:cNvSpPr>
            <a:spLocks noGrp="1"/>
          </p:cNvSpPr>
          <p:nvPr>
            <p:ph type="sldNum" sz="quarter" idx="4"/>
          </p:nvPr>
        </p:nvSpPr>
        <p:spPr>
          <a:xfrm>
            <a:off x="8999845" y="6611219"/>
            <a:ext cx="2742222" cy="113554"/>
          </a:xfrm>
          <a:prstGeom prst="rect">
            <a:avLst/>
          </a:prstGeom>
        </p:spPr>
        <p:txBody>
          <a:bodyPr vert="horz" lIns="0" tIns="0" rIns="0" bIns="0" rtlCol="0" anchor="ctr"/>
          <a:lstStyle>
            <a:lvl1pPr algn="r">
              <a:defRPr sz="800" b="0" i="0">
                <a:solidFill>
                  <a:schemeClr val="tx1"/>
                </a:solidFill>
                <a:latin typeface="Graphik Regular" panose="020B0503030202060203" pitchFamily="34" charset="0"/>
              </a:defRPr>
            </a:lvl1pPr>
          </a:lstStyle>
          <a:p>
            <a:fld id="{47A3C0F0-49D0-0E4F-B8D9-7BD3F7FD52D7}" type="slidenum">
              <a:rPr lang="en-US" smtClean="0"/>
              <a:pPr/>
              <a:t>‹#›</a:t>
            </a:fld>
            <a:endParaRPr lang="en-US"/>
          </a:p>
        </p:txBody>
      </p:sp>
      <p:sp>
        <p:nvSpPr>
          <p:cNvPr id="8" name="Title 7">
            <a:extLst>
              <a:ext uri="{FF2B5EF4-FFF2-40B4-BE49-F238E27FC236}">
                <a16:creationId xmlns:a16="http://schemas.microsoft.com/office/drawing/2014/main" id="{4B092540-EC57-4143-965D-52154697DDB5}"/>
              </a:ext>
            </a:extLst>
          </p:cNvPr>
          <p:cNvSpPr>
            <a:spLocks noGrp="1"/>
          </p:cNvSpPr>
          <p:nvPr>
            <p:ph type="title"/>
          </p:nvPr>
        </p:nvSpPr>
        <p:spPr/>
        <p:txBody>
          <a:body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61" userDrawn="1">
          <p15:clr>
            <a:srgbClr val="FBAE40"/>
          </p15:clr>
        </p15:guide>
        <p15:guide id="2" pos="3840" userDrawn="1">
          <p15:clr>
            <a:srgbClr val="FBAE40"/>
          </p15:clr>
        </p15:guide>
        <p15:guide id="3" orient="horz" pos="528" userDrawn="1">
          <p15:clr>
            <a:srgbClr val="FBAE40"/>
          </p15:clr>
        </p15:guide>
        <p15:guide id="4" orient="horz" pos="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White Bar One Logo">
    <p:spTree>
      <p:nvGrpSpPr>
        <p:cNvPr id="1" name=""/>
        <p:cNvGrpSpPr/>
        <p:nvPr/>
      </p:nvGrpSpPr>
      <p:grpSpPr>
        <a:xfrm>
          <a:off x="0" y="0"/>
          <a:ext cx="0" cy="0"/>
          <a:chOff x="0" y="0"/>
          <a:chExt cx="0" cy="0"/>
        </a:xfrm>
      </p:grpSpPr>
      <p:sp>
        <p:nvSpPr>
          <p:cNvPr id="8" name="Rectangle 7"/>
          <p:cNvSpPr>
            <a:spLocks noChangeAspect="1"/>
          </p:cNvSpPr>
          <p:nvPr userDrawn="1"/>
        </p:nvSpPr>
        <p:spPr>
          <a:xfrm>
            <a:off x="0" y="4"/>
            <a:ext cx="12188825" cy="52344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0" y="5234431"/>
            <a:ext cx="12188825" cy="1623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723704" y="5371592"/>
            <a:ext cx="6227540" cy="1097280"/>
          </a:xfrm>
        </p:spPr>
        <p:txBody>
          <a:bodyPr anchor="t" anchorCtr="0"/>
          <a:lstStyle>
            <a:lvl1pPr algn="r">
              <a:lnSpc>
                <a:spcPct val="82000"/>
              </a:lnSpc>
              <a:defRPr sz="4797" spc="-51" baseline="0"/>
            </a:lvl1pPr>
          </a:lstStyle>
          <a:p>
            <a:r>
              <a:rPr lang="en-US"/>
              <a:t>Presentation Title</a:t>
            </a:r>
            <a:br>
              <a:rPr lang="en-US"/>
            </a:br>
            <a:r>
              <a:rPr lang="en-US"/>
              <a:t>Goes Here</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788723" y="5549904"/>
            <a:ext cx="953902" cy="954150"/>
          </a:xfrm>
          <a:prstGeom prst="rect">
            <a:avLst/>
          </a:prstGeom>
        </p:spPr>
      </p:pic>
      <p:sp>
        <p:nvSpPr>
          <p:cNvPr id="7" name="Rectangle 6"/>
          <p:cNvSpPr/>
          <p:nvPr userDrawn="1"/>
        </p:nvSpPr>
        <p:spPr>
          <a:xfrm>
            <a:off x="8077130" y="5133848"/>
            <a:ext cx="530213" cy="530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TextBox 37"/>
          <p:cNvSpPr txBox="1"/>
          <p:nvPr userDrawn="1"/>
        </p:nvSpPr>
        <p:spPr>
          <a:xfrm>
            <a:off x="758754" y="5863970"/>
            <a:ext cx="1500418" cy="617143"/>
          </a:xfrm>
          <a:prstGeom prst="rect">
            <a:avLst/>
          </a:prstGeom>
          <a:noFill/>
          <a:ln w="12700">
            <a:solidFill>
              <a:schemeClr val="bg1">
                <a:lumMod val="50000"/>
              </a:schemeClr>
            </a:solidFill>
            <a:prstDash val="dash"/>
          </a:ln>
        </p:spPr>
        <p:txBody>
          <a:bodyPr wrap="square" lIns="0" tIns="0" rIns="0" bIns="0" rtlCol="0" anchor="ctr" anchorCtr="0">
            <a:noAutofit/>
          </a:bodyPr>
          <a:lstStyle/>
          <a:p>
            <a:pPr algn="ctr"/>
            <a:r>
              <a:rPr lang="en-US" sz="1350" b="1" i="0">
                <a:ln>
                  <a:noFill/>
                  <a:prstDash val="dash"/>
                </a:ln>
                <a:solidFill>
                  <a:schemeClr val="bg1">
                    <a:lumMod val="50000"/>
                  </a:schemeClr>
                </a:solidFill>
                <a:latin typeface="Graphik Semibold" charset="0"/>
                <a:ea typeface="Graphik Semibold" charset="0"/>
                <a:cs typeface="Graphik Semibold" charset="0"/>
              </a:rPr>
              <a:t>LOGO</a:t>
            </a:r>
          </a:p>
        </p:txBody>
      </p:sp>
      <p:sp>
        <p:nvSpPr>
          <p:cNvPr id="12" name="Text Placeholder 39"/>
          <p:cNvSpPr>
            <a:spLocks noGrp="1"/>
          </p:cNvSpPr>
          <p:nvPr>
            <p:ph type="body" sz="quarter" idx="14" hasCustomPrompt="1"/>
          </p:nvPr>
        </p:nvSpPr>
        <p:spPr>
          <a:xfrm>
            <a:off x="8279890" y="5463035"/>
            <a:ext cx="1571694" cy="1186425"/>
          </a:xfrm>
        </p:spPr>
        <p:txBody>
          <a:bodyPr/>
          <a:lstStyle>
            <a:lvl1pPr>
              <a:lnSpc>
                <a:spcPct val="110000"/>
              </a:lnSpc>
              <a:spcBef>
                <a:spcPts val="1598"/>
              </a:spcBef>
              <a:defRPr sz="1400" b="0" i="0">
                <a:latin typeface="Graphik Light" charset="0"/>
                <a:ea typeface="Graphik Light" charset="0"/>
                <a:cs typeface="Graphik Light" charset="0"/>
              </a:defRPr>
            </a:lvl1pPr>
          </a:lstStyle>
          <a:p>
            <a:pPr>
              <a:lnSpc>
                <a:spcPct val="110000"/>
              </a:lnSpc>
              <a:spcBef>
                <a:spcPts val="1200"/>
              </a:spcBef>
            </a:pPr>
            <a:r>
              <a:rPr lang="en-US" sz="1300" b="0" i="0" kern="1000">
                <a:solidFill>
                  <a:schemeClr val="tx1"/>
                </a:solidFill>
                <a:effectLst/>
                <a:latin typeface="Graphik Light" charset="0"/>
                <a:ea typeface="Graphik Light" charset="0"/>
                <a:cs typeface="Graphik Light" charset="0"/>
              </a:rPr>
              <a:t>Client City</a:t>
            </a:r>
            <a:br>
              <a:rPr lang="en-US" sz="1300" b="0" i="0" kern="1000">
                <a:solidFill>
                  <a:schemeClr val="tx1"/>
                </a:solidFill>
                <a:effectLst/>
                <a:latin typeface="Graphik Light" charset="0"/>
                <a:ea typeface="Graphik Light" charset="0"/>
                <a:cs typeface="Graphik Light" charset="0"/>
              </a:rPr>
            </a:br>
            <a:r>
              <a:rPr lang="en-US" sz="1300" b="0" i="0" kern="1000">
                <a:solidFill>
                  <a:schemeClr val="tx1"/>
                </a:solidFill>
                <a:effectLst/>
                <a:latin typeface="Graphik Light" charset="0"/>
                <a:ea typeface="Graphik Light" charset="0"/>
                <a:cs typeface="Graphik Light" charset="0"/>
              </a:rPr>
              <a:t>or Plan Subtitle</a:t>
            </a:r>
          </a:p>
          <a:p>
            <a:pPr>
              <a:lnSpc>
                <a:spcPct val="110000"/>
              </a:lnSpc>
              <a:spcBef>
                <a:spcPts val="1200"/>
              </a:spcBef>
            </a:pPr>
            <a:r>
              <a:rPr lang="en-US" sz="1300" b="0" i="0" kern="1000">
                <a:solidFill>
                  <a:schemeClr val="tx1"/>
                </a:solidFill>
                <a:effectLst/>
                <a:latin typeface="Graphik Light" charset="0"/>
                <a:ea typeface="Graphik Light" charset="0"/>
                <a:cs typeface="Graphik Light" charset="0"/>
              </a:rPr>
              <a:t>Draft Version Name</a:t>
            </a:r>
            <a:br>
              <a:rPr lang="en-US" sz="1300" b="0" i="0" kern="1000">
                <a:solidFill>
                  <a:schemeClr val="tx1"/>
                </a:solidFill>
                <a:effectLst/>
                <a:latin typeface="Graphik Light" charset="0"/>
                <a:ea typeface="Graphik Light" charset="0"/>
                <a:cs typeface="Graphik Light" charset="0"/>
              </a:rPr>
            </a:br>
            <a:r>
              <a:rPr lang="en-US" sz="1300" b="1" i="0" kern="1000">
                <a:solidFill>
                  <a:schemeClr val="tx1"/>
                </a:solidFill>
                <a:effectLst/>
                <a:latin typeface="Graphik Semibold" charset="0"/>
                <a:ea typeface="Graphik Semibold" charset="0"/>
                <a:cs typeface="Graphik Semibold" charset="0"/>
              </a:rPr>
              <a:t>Month XX, 20XX</a:t>
            </a:r>
          </a:p>
        </p:txBody>
      </p:sp>
      <p:sp>
        <p:nvSpPr>
          <p:cNvPr id="3" name="TextBox 2"/>
          <p:cNvSpPr txBox="1"/>
          <p:nvPr userDrawn="1"/>
        </p:nvSpPr>
        <p:spPr>
          <a:xfrm>
            <a:off x="2742490" y="-901147"/>
            <a:ext cx="184731" cy="300082"/>
          </a:xfrm>
          <a:prstGeom prst="rect">
            <a:avLst/>
          </a:prstGeom>
          <a:noFill/>
        </p:spPr>
        <p:txBody>
          <a:bodyPr wrap="none" rtlCol="0">
            <a:spAutoFit/>
          </a:bodyPr>
          <a:lstStyle/>
          <a:p>
            <a:endParaRPr lang="en-US" sz="1350"/>
          </a:p>
        </p:txBody>
      </p:sp>
      <p:sp>
        <p:nvSpPr>
          <p:cNvPr id="10" name="Text Placeholder 3"/>
          <p:cNvSpPr>
            <a:spLocks noGrp="1"/>
          </p:cNvSpPr>
          <p:nvPr>
            <p:ph type="body" sz="quarter" idx="15" hasCustomPrompt="1"/>
          </p:nvPr>
        </p:nvSpPr>
        <p:spPr>
          <a:xfrm>
            <a:off x="7642394" y="1679576"/>
            <a:ext cx="1736907" cy="1737360"/>
          </a:xfrm>
          <a:solidFill>
            <a:schemeClr val="bg2">
              <a:lumMod val="40000"/>
              <a:lumOff val="60000"/>
            </a:schemeClr>
          </a:solidFill>
        </p:spPr>
        <p:txBody>
          <a:bodyPr lIns="91440" tIns="91440" rIns="91440" bIns="91440"/>
          <a:lstStyle>
            <a:lvl1pPr>
              <a:defRPr b="0" i="0" baseline="0">
                <a:latin typeface="Graphik Regular" charset="0"/>
                <a:ea typeface="Graphik Regular" charset="0"/>
                <a:cs typeface="Graphik Regular" charset="0"/>
              </a:defRPr>
            </a:lvl1pPr>
          </a:lstStyle>
          <a:p>
            <a:pPr lvl="0"/>
            <a:r>
              <a:rPr lang="en-US"/>
              <a:t>NOTE:</a:t>
            </a:r>
            <a:br>
              <a:rPr lang="en-US"/>
            </a:br>
            <a:r>
              <a:rPr lang="en-US"/>
              <a:t>Use the Slide Master for this slide to place a background image and client logos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tandard Slide Color Back">
    <p:spTree>
      <p:nvGrpSpPr>
        <p:cNvPr id="1" name=""/>
        <p:cNvGrpSpPr/>
        <p:nvPr/>
      </p:nvGrpSpPr>
      <p:grpSpPr>
        <a:xfrm>
          <a:off x="0" y="0"/>
          <a:ext cx="0" cy="0"/>
          <a:chOff x="0" y="0"/>
          <a:chExt cx="0" cy="0"/>
        </a:xfrm>
      </p:grpSpPr>
      <p:sp>
        <p:nvSpPr>
          <p:cNvPr id="6" name="Rectangle 5"/>
          <p:cNvSpPr/>
          <p:nvPr userDrawn="1"/>
        </p:nvSpPr>
        <p:spPr>
          <a:xfrm>
            <a:off x="274251" y="182880"/>
            <a:ext cx="530213" cy="530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0" y="1179576"/>
            <a:ext cx="12185778" cy="53218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5210724" y="1581914"/>
            <a:ext cx="6536258" cy="4599431"/>
          </a:xfrm>
        </p:spPr>
        <p:txBody>
          <a:bodyPr>
            <a:noAutofit/>
          </a:bodyPr>
          <a:lstStyle>
            <a:lvl1pPr>
              <a:lnSpc>
                <a:spcPct val="110000"/>
              </a:lnSpc>
              <a:spcBef>
                <a:spcPts val="1000"/>
              </a:spcBef>
              <a:defRPr sz="1200"/>
            </a:lvl1pPr>
            <a:lvl2pPr>
              <a:lnSpc>
                <a:spcPct val="110000"/>
              </a:lnSpc>
              <a:spcBef>
                <a:spcPts val="1000"/>
              </a:spcBef>
              <a:defRPr sz="1200"/>
            </a:lvl2pPr>
            <a:lvl3pPr>
              <a:lnSpc>
                <a:spcPct val="110000"/>
              </a:lnSpc>
              <a:spcBef>
                <a:spcPts val="1000"/>
              </a:spcBef>
              <a:defRPr sz="1200"/>
            </a:lvl3pPr>
            <a:lvl4pPr>
              <a:lnSpc>
                <a:spcPct val="110000"/>
              </a:lnSpc>
              <a:spcBef>
                <a:spcPts val="1000"/>
              </a:spcBef>
              <a:defRPr sz="1200"/>
            </a:lvl4pPr>
            <a:lvl5pPr>
              <a:lnSpc>
                <a:spcPct val="110000"/>
              </a:lnSpc>
              <a:spcBef>
                <a:spcPts val="10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33" hasCustomPrompt="1"/>
          </p:nvPr>
        </p:nvSpPr>
        <p:spPr>
          <a:xfrm>
            <a:off x="585064" y="1581914"/>
            <a:ext cx="4177720" cy="4599431"/>
          </a:xfrm>
        </p:spPr>
        <p:txBody>
          <a:bodyPr>
            <a:noAutofit/>
          </a:bodyPr>
          <a:lstStyle>
            <a:lvl1pPr>
              <a:lnSpc>
                <a:spcPct val="110000"/>
              </a:lnSpc>
              <a:spcAft>
                <a:spcPts val="1000"/>
              </a:spcAft>
              <a:defRPr sz="2400" baseline="0">
                <a:solidFill>
                  <a:schemeClr val="bg2"/>
                </a:solidFill>
              </a:defRPr>
            </a:lvl1pPr>
            <a:lvl2pPr marL="12696" marR="0" indent="0" algn="l" defTabSz="914093" rtl="0" eaLnBrk="1" fontAlgn="auto" latinLnBrk="0" hangingPunct="1">
              <a:lnSpc>
                <a:spcPct val="110000"/>
              </a:lnSpc>
              <a:spcBef>
                <a:spcPts val="1000"/>
              </a:spcBef>
              <a:spcAft>
                <a:spcPts val="1000"/>
              </a:spcAft>
              <a:buClrTx/>
              <a:buSzTx/>
              <a:buFontTx/>
              <a:buNone/>
              <a:tabLst/>
              <a:defRPr sz="2400" b="0" i="0" baseline="0">
                <a:solidFill>
                  <a:schemeClr val="bg1"/>
                </a:solidFill>
                <a:latin typeface="Graphik Regular" charset="0"/>
                <a:ea typeface="Graphik Regular" charset="0"/>
                <a:cs typeface="Graphik Regular" charset="0"/>
              </a:defRPr>
            </a:lvl2pPr>
          </a:lstStyle>
          <a:p>
            <a:pPr lvl="0"/>
            <a:r>
              <a:rPr lang="en-US"/>
              <a:t>Intro text goes here.</a:t>
            </a:r>
          </a:p>
          <a:p>
            <a:pPr marL="12696" marR="0" lvl="1" indent="0" algn="l" defTabSz="914093" rtl="0" eaLnBrk="1" fontAlgn="auto" latinLnBrk="0" hangingPunct="1">
              <a:lnSpc>
                <a:spcPct val="110000"/>
              </a:lnSpc>
              <a:spcBef>
                <a:spcPts val="1000"/>
              </a:spcBef>
              <a:spcAft>
                <a:spcPts val="1000"/>
              </a:spcAft>
              <a:buClrTx/>
              <a:buSzTx/>
              <a:buFontTx/>
              <a:buNone/>
              <a:tabLst/>
              <a:defRPr/>
            </a:pPr>
            <a:r>
              <a:rPr lang="en-US" sz="2664"/>
              <a:t>This is second level text. Use the text indent button to change style.</a:t>
            </a:r>
          </a:p>
        </p:txBody>
      </p:sp>
      <p:sp>
        <p:nvSpPr>
          <p:cNvPr id="4" name="Footer Placeholder 3">
            <a:extLst>
              <a:ext uri="{FF2B5EF4-FFF2-40B4-BE49-F238E27FC236}">
                <a16:creationId xmlns:a16="http://schemas.microsoft.com/office/drawing/2014/main" id="{37057DD7-12BB-5B4C-B94E-A469265D931F}"/>
              </a:ext>
            </a:extLst>
          </p:cNvPr>
          <p:cNvSpPr>
            <a:spLocks noGrp="1"/>
          </p:cNvSpPr>
          <p:nvPr>
            <p:ph type="ftr" sz="quarter" idx="34"/>
          </p:nvPr>
        </p:nvSpPr>
        <p:spPr/>
        <p:txBody>
          <a:bodyPr/>
          <a:lstStyle/>
          <a:p>
            <a:r>
              <a:rPr lang="en-US">
                <a:ea typeface="Graphik Regular" charset="0"/>
                <a:cs typeface="Graphik Regular" charset="0"/>
              </a:rPr>
              <a:t>Midtown Early Neighborhood Notification Presentation</a:t>
            </a:r>
            <a:endParaRPr lang="en-US">
              <a:latin typeface="Graphik Light" panose="020B0403030202060203" pitchFamily="34" charset="0"/>
              <a:ea typeface="Graphik Light" charset="0"/>
              <a:cs typeface="Graphik Light" charset="0"/>
            </a:endParaRPr>
          </a:p>
        </p:txBody>
      </p:sp>
      <p:sp>
        <p:nvSpPr>
          <p:cNvPr id="10" name="Slide Number Placeholder 4">
            <a:extLst>
              <a:ext uri="{FF2B5EF4-FFF2-40B4-BE49-F238E27FC236}">
                <a16:creationId xmlns:a16="http://schemas.microsoft.com/office/drawing/2014/main" id="{CA3B9319-64D0-8C4B-AC69-AF9B309B0EF7}"/>
              </a:ext>
            </a:extLst>
          </p:cNvPr>
          <p:cNvSpPr>
            <a:spLocks noGrp="1"/>
          </p:cNvSpPr>
          <p:nvPr>
            <p:ph type="sldNum" sz="quarter" idx="4"/>
          </p:nvPr>
        </p:nvSpPr>
        <p:spPr>
          <a:xfrm>
            <a:off x="8999845" y="6611219"/>
            <a:ext cx="2742222" cy="113554"/>
          </a:xfrm>
          <a:prstGeom prst="rect">
            <a:avLst/>
          </a:prstGeom>
        </p:spPr>
        <p:txBody>
          <a:bodyPr vert="horz" lIns="0" tIns="0" rIns="0" bIns="0" rtlCol="0" anchor="ctr"/>
          <a:lstStyle>
            <a:lvl1pPr algn="r">
              <a:defRPr sz="800" b="0" i="0">
                <a:solidFill>
                  <a:schemeClr val="tx1"/>
                </a:solidFill>
                <a:latin typeface="Graphik Regular" panose="020B0503030202060203" pitchFamily="34" charset="0"/>
              </a:defRPr>
            </a:lvl1pPr>
          </a:lstStyle>
          <a:p>
            <a:fld id="{47A3C0F0-49D0-0E4F-B8D9-7BD3F7FD52D7}" type="slidenum">
              <a:rPr lang="en-US" smtClean="0"/>
              <a:pPr/>
              <a:t>‹#›</a:t>
            </a:fld>
            <a:endParaRPr lang="en-US"/>
          </a:p>
        </p:txBody>
      </p:sp>
      <p:sp>
        <p:nvSpPr>
          <p:cNvPr id="8" name="Title 7">
            <a:extLst>
              <a:ext uri="{FF2B5EF4-FFF2-40B4-BE49-F238E27FC236}">
                <a16:creationId xmlns:a16="http://schemas.microsoft.com/office/drawing/2014/main" id="{4B092540-EC57-4143-965D-52154697DD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3047866"/>
      </p:ext>
    </p:extLst>
  </p:cSld>
  <p:clrMapOvr>
    <a:masterClrMapping/>
  </p:clrMapOvr>
  <p:extLst>
    <p:ext uri="{DCECCB84-F9BA-43D5-87BE-67443E8EF086}">
      <p15:sldGuideLst xmlns:p15="http://schemas.microsoft.com/office/powerpoint/2012/main">
        <p15:guide id="1" orient="horz" pos="2161">
          <p15:clr>
            <a:srgbClr val="FBAE40"/>
          </p15:clr>
        </p15:guide>
        <p15:guide id="2" pos="3840">
          <p15:clr>
            <a:srgbClr val="FBAE40"/>
          </p15:clr>
        </p15:guide>
        <p15:guide id="3" orient="horz" pos="528">
          <p15:clr>
            <a:srgbClr val="FBAE40"/>
          </p15:clr>
        </p15:guide>
        <p15:guide id="4" orient="horz" pos="7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ertical Image with Annotations">
    <p:spTree>
      <p:nvGrpSpPr>
        <p:cNvPr id="1" name=""/>
        <p:cNvGrpSpPr/>
        <p:nvPr/>
      </p:nvGrpSpPr>
      <p:grpSpPr>
        <a:xfrm>
          <a:off x="0" y="0"/>
          <a:ext cx="0" cy="0"/>
          <a:chOff x="0" y="0"/>
          <a:chExt cx="0" cy="0"/>
        </a:xfrm>
      </p:grpSpPr>
      <p:sp>
        <p:nvSpPr>
          <p:cNvPr id="11" name="Rectangle 10"/>
          <p:cNvSpPr/>
          <p:nvPr userDrawn="1"/>
        </p:nvSpPr>
        <p:spPr>
          <a:xfrm>
            <a:off x="274251" y="182880"/>
            <a:ext cx="530213" cy="530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p:cNvSpPr/>
          <p:nvPr userDrawn="1"/>
        </p:nvSpPr>
        <p:spPr>
          <a:xfrm>
            <a:off x="6176942" y="1429133"/>
            <a:ext cx="6011885" cy="50749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itle 20"/>
          <p:cNvSpPr>
            <a:spLocks noGrp="1"/>
          </p:cNvSpPr>
          <p:nvPr>
            <p:ph type="title" hasCustomPrompt="1"/>
          </p:nvPr>
        </p:nvSpPr>
        <p:spPr/>
        <p:txBody>
          <a:bodyPr/>
          <a:lstStyle/>
          <a:p>
            <a:r>
              <a:rPr lang="en-US"/>
              <a:t>Slide title goes here sentence case</a:t>
            </a:r>
          </a:p>
        </p:txBody>
      </p:sp>
      <p:sp>
        <p:nvSpPr>
          <p:cNvPr id="3" name="Text Placeholder 2"/>
          <p:cNvSpPr>
            <a:spLocks noGrp="1"/>
          </p:cNvSpPr>
          <p:nvPr>
            <p:ph type="body" sz="quarter" idx="29" hasCustomPrompt="1"/>
          </p:nvPr>
        </p:nvSpPr>
        <p:spPr>
          <a:xfrm>
            <a:off x="6688749" y="1928719"/>
            <a:ext cx="5053318" cy="4259359"/>
          </a:xfrm>
        </p:spPr>
        <p:txBody>
          <a:bodyPr>
            <a:noAutofit/>
          </a:bodyPr>
          <a:lstStyle>
            <a:lvl1pPr>
              <a:lnSpc>
                <a:spcPct val="110000"/>
              </a:lnSpc>
              <a:spcBef>
                <a:spcPts val="0"/>
              </a:spcBef>
              <a:spcAft>
                <a:spcPts val="400"/>
              </a:spcAft>
              <a:defRPr sz="1800">
                <a:solidFill>
                  <a:schemeClr val="tx2"/>
                </a:solidFill>
              </a:defRPr>
            </a:lvl1pPr>
            <a:lvl2pPr marL="0" indent="0">
              <a:lnSpc>
                <a:spcPct val="110000"/>
              </a:lnSpc>
              <a:spcBef>
                <a:spcPts val="0"/>
              </a:spcBef>
              <a:spcAft>
                <a:spcPts val="400"/>
              </a:spcAft>
              <a:tabLst/>
              <a:defRPr sz="2400" b="0" i="0" baseline="0">
                <a:solidFill>
                  <a:schemeClr val="tx1"/>
                </a:solidFill>
                <a:latin typeface="Graphik Regular" charset="0"/>
                <a:ea typeface="Graphik Regular" charset="0"/>
                <a:cs typeface="Graphik Regular" charset="0"/>
              </a:defRPr>
            </a:lvl2pPr>
          </a:lstStyle>
          <a:p>
            <a:pPr lvl="0"/>
            <a:r>
              <a:rPr lang="en-US"/>
              <a:t>Subhead Goes Here</a:t>
            </a:r>
          </a:p>
          <a:p>
            <a:pPr lvl="1"/>
            <a:r>
              <a:rPr lang="en-US"/>
              <a:t>This is second level text. Use the text indent button to change style.</a:t>
            </a:r>
          </a:p>
        </p:txBody>
      </p:sp>
      <p:sp>
        <p:nvSpPr>
          <p:cNvPr id="25" name="Rectangle 24"/>
          <p:cNvSpPr/>
          <p:nvPr userDrawn="1"/>
        </p:nvSpPr>
        <p:spPr>
          <a:xfrm>
            <a:off x="3" y="1429133"/>
            <a:ext cx="6028117" cy="50749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5"/>
          <p:cNvSpPr>
            <a:spLocks noGrp="1"/>
          </p:cNvSpPr>
          <p:nvPr>
            <p:ph type="body" sz="quarter" idx="33" hasCustomPrompt="1"/>
          </p:nvPr>
        </p:nvSpPr>
        <p:spPr>
          <a:xfrm>
            <a:off x="758629" y="1928816"/>
            <a:ext cx="4659687" cy="4259262"/>
          </a:xfrm>
        </p:spPr>
        <p:txBody>
          <a:bodyPr>
            <a:noAutofit/>
          </a:bodyPr>
          <a:lstStyle>
            <a:lvl1pPr marL="0" marR="0" indent="0" algn="l" defTabSz="914093" rtl="0" eaLnBrk="1" fontAlgn="auto" latinLnBrk="0" hangingPunct="1">
              <a:lnSpc>
                <a:spcPct val="110000"/>
              </a:lnSpc>
              <a:spcBef>
                <a:spcPts val="1000"/>
              </a:spcBef>
              <a:spcAft>
                <a:spcPts val="1000"/>
              </a:spcAft>
              <a:buClrTx/>
              <a:buSzTx/>
              <a:buFontTx/>
              <a:buNone/>
              <a:tabLst/>
              <a:defRPr sz="2400" baseline="0">
                <a:solidFill>
                  <a:schemeClr val="bg2"/>
                </a:solidFill>
              </a:defRPr>
            </a:lvl1pPr>
            <a:lvl2pPr marL="12696" marR="0" indent="0" algn="l" defTabSz="914093" rtl="0" eaLnBrk="1" fontAlgn="auto" latinLnBrk="0" hangingPunct="1">
              <a:lnSpc>
                <a:spcPct val="110000"/>
              </a:lnSpc>
              <a:spcBef>
                <a:spcPts val="499"/>
              </a:spcBef>
              <a:spcAft>
                <a:spcPts val="1000"/>
              </a:spcAft>
              <a:buClrTx/>
              <a:buSzTx/>
              <a:buFontTx/>
              <a:buNone/>
              <a:tabLst/>
              <a:defRPr sz="3196" b="0" i="0" baseline="0">
                <a:solidFill>
                  <a:schemeClr val="bg1"/>
                </a:solidFill>
                <a:latin typeface="Graphik Regular" charset="0"/>
                <a:ea typeface="Graphik Regular" charset="0"/>
                <a:cs typeface="Graphik Regular" charset="0"/>
              </a:defRPr>
            </a:lvl2pPr>
          </a:lstStyle>
          <a:p>
            <a:pPr lvl="0"/>
            <a:r>
              <a:rPr lang="en-US"/>
              <a:t>Intro text goes here.</a:t>
            </a:r>
          </a:p>
          <a:p>
            <a:pPr marL="0" marR="0" lvl="0" indent="0" algn="l" defTabSz="914093" rtl="0" eaLnBrk="1" fontAlgn="auto" latinLnBrk="0" hangingPunct="1">
              <a:lnSpc>
                <a:spcPct val="110000"/>
              </a:lnSpc>
              <a:spcBef>
                <a:spcPts val="1000"/>
              </a:spcBef>
              <a:spcAft>
                <a:spcPts val="1000"/>
              </a:spcAft>
              <a:buClrTx/>
              <a:buSzTx/>
              <a:buFontTx/>
              <a:buNone/>
              <a:tabLst/>
              <a:defRPr/>
            </a:pPr>
            <a:r>
              <a:rPr lang="en-US" sz="3196" b="0">
                <a:solidFill>
                  <a:schemeClr val="bg1"/>
                </a:solidFill>
                <a:latin typeface="Graphik Regular" charset="0"/>
                <a:ea typeface="Graphik Regular" charset="0"/>
                <a:cs typeface="Graphik Regular" charset="0"/>
              </a:rPr>
              <a:t>This is second level text. Use the text indent button to change style.</a:t>
            </a:r>
          </a:p>
          <a:p>
            <a:pPr lvl="0"/>
            <a:endParaRPr lang="en-US"/>
          </a:p>
        </p:txBody>
      </p:sp>
      <p:sp>
        <p:nvSpPr>
          <p:cNvPr id="2" name="Footer Placeholder 1">
            <a:extLst>
              <a:ext uri="{FF2B5EF4-FFF2-40B4-BE49-F238E27FC236}">
                <a16:creationId xmlns:a16="http://schemas.microsoft.com/office/drawing/2014/main" id="{1C873DFD-FC25-0041-9931-D95D4515C3D8}"/>
              </a:ext>
            </a:extLst>
          </p:cNvPr>
          <p:cNvSpPr>
            <a:spLocks noGrp="1"/>
          </p:cNvSpPr>
          <p:nvPr>
            <p:ph type="ftr" sz="quarter" idx="34"/>
          </p:nvPr>
        </p:nvSpPr>
        <p:spPr/>
        <p:txBody>
          <a:bodyPr/>
          <a:lstStyle/>
          <a:p>
            <a:r>
              <a:rPr lang="en-US">
                <a:ea typeface="Graphik Regular" charset="0"/>
                <a:cs typeface="Graphik Regular" charset="0"/>
              </a:rPr>
              <a:t>Midtown Early Neighborhood Notification Presentation</a:t>
            </a:r>
            <a:endParaRPr lang="en-US">
              <a:latin typeface="Graphik Light" panose="020B0403030202060203" pitchFamily="34" charset="0"/>
              <a:ea typeface="Graphik Light" charset="0"/>
              <a:cs typeface="Graphik Light" charset="0"/>
            </a:endParaRPr>
          </a:p>
        </p:txBody>
      </p:sp>
      <p:sp>
        <p:nvSpPr>
          <p:cNvPr id="10" name="Slide Number Placeholder 4">
            <a:extLst>
              <a:ext uri="{FF2B5EF4-FFF2-40B4-BE49-F238E27FC236}">
                <a16:creationId xmlns:a16="http://schemas.microsoft.com/office/drawing/2014/main" id="{3E15CF93-A7A8-AB47-9CF5-2F2F1EC5153D}"/>
              </a:ext>
            </a:extLst>
          </p:cNvPr>
          <p:cNvSpPr>
            <a:spLocks noGrp="1"/>
          </p:cNvSpPr>
          <p:nvPr>
            <p:ph type="sldNum" sz="quarter" idx="4"/>
          </p:nvPr>
        </p:nvSpPr>
        <p:spPr>
          <a:xfrm>
            <a:off x="8999845" y="6611219"/>
            <a:ext cx="2742222" cy="113554"/>
          </a:xfrm>
          <a:prstGeom prst="rect">
            <a:avLst/>
          </a:prstGeom>
        </p:spPr>
        <p:txBody>
          <a:bodyPr vert="horz" lIns="0" tIns="0" rIns="0" bIns="0" rtlCol="0" anchor="ctr"/>
          <a:lstStyle>
            <a:lvl1pPr algn="r">
              <a:defRPr sz="800" b="0" i="0">
                <a:solidFill>
                  <a:schemeClr val="tx1"/>
                </a:solidFill>
                <a:latin typeface="Graphik Regular" panose="020B0503030202060203" pitchFamily="34" charset="0"/>
              </a:defRPr>
            </a:lvl1pPr>
          </a:lstStyle>
          <a:p>
            <a:fld id="{47A3C0F0-49D0-0E4F-B8D9-7BD3F7FD52D7}" type="slidenum">
              <a:rPr lang="en-US" smtClean="0"/>
              <a:pPr/>
              <a:t>‹#›</a:t>
            </a:fld>
            <a:endParaRPr lang="en-US"/>
          </a:p>
        </p:txBody>
      </p:sp>
    </p:spTree>
    <p:extLst>
      <p:ext uri="{BB962C8B-B14F-4D97-AF65-F5344CB8AC3E}">
        <p14:creationId xmlns:p14="http://schemas.microsoft.com/office/powerpoint/2010/main" val="895879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Vertical Image with Annotations">
    <p:spTree>
      <p:nvGrpSpPr>
        <p:cNvPr id="1" name=""/>
        <p:cNvGrpSpPr/>
        <p:nvPr/>
      </p:nvGrpSpPr>
      <p:grpSpPr>
        <a:xfrm>
          <a:off x="0" y="0"/>
          <a:ext cx="0" cy="0"/>
          <a:chOff x="0" y="0"/>
          <a:chExt cx="0" cy="0"/>
        </a:xfrm>
      </p:grpSpPr>
      <p:sp>
        <p:nvSpPr>
          <p:cNvPr id="23" name="Rectangle 22"/>
          <p:cNvSpPr/>
          <p:nvPr userDrawn="1"/>
        </p:nvSpPr>
        <p:spPr>
          <a:xfrm>
            <a:off x="4026568" y="1429135"/>
            <a:ext cx="8162260" cy="50749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itle 20"/>
          <p:cNvSpPr>
            <a:spLocks noGrp="1"/>
          </p:cNvSpPr>
          <p:nvPr>
            <p:ph type="title" hasCustomPrompt="1"/>
          </p:nvPr>
        </p:nvSpPr>
        <p:spPr/>
        <p:txBody>
          <a:bodyPr/>
          <a:lstStyle/>
          <a:p>
            <a:r>
              <a:rPr lang="en-US"/>
              <a:t>Slide title goes here sentence case</a:t>
            </a:r>
          </a:p>
        </p:txBody>
      </p:sp>
      <p:sp>
        <p:nvSpPr>
          <p:cNvPr id="25" name="Rectangle 24"/>
          <p:cNvSpPr/>
          <p:nvPr userDrawn="1"/>
        </p:nvSpPr>
        <p:spPr>
          <a:xfrm>
            <a:off x="5" y="1429135"/>
            <a:ext cx="3801974" cy="50749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5"/>
          <p:cNvSpPr>
            <a:spLocks noGrp="1"/>
          </p:cNvSpPr>
          <p:nvPr>
            <p:ph type="body" sz="quarter" idx="33" hasCustomPrompt="1"/>
          </p:nvPr>
        </p:nvSpPr>
        <p:spPr>
          <a:xfrm>
            <a:off x="758630" y="1928816"/>
            <a:ext cx="2817016" cy="4259262"/>
          </a:xfrm>
        </p:spPr>
        <p:txBody>
          <a:bodyPr>
            <a:noAutofit/>
          </a:bodyPr>
          <a:lstStyle>
            <a:lvl1pPr marL="0" marR="0" indent="0" algn="l" defTabSz="913819" rtl="0" eaLnBrk="1" fontAlgn="auto" latinLnBrk="0" hangingPunct="1">
              <a:lnSpc>
                <a:spcPct val="110000"/>
              </a:lnSpc>
              <a:spcBef>
                <a:spcPts val="1000"/>
              </a:spcBef>
              <a:spcAft>
                <a:spcPts val="1000"/>
              </a:spcAft>
              <a:buClrTx/>
              <a:buSzTx/>
              <a:buFontTx/>
              <a:buNone/>
              <a:tabLst/>
              <a:defRPr sz="2399" baseline="0">
                <a:solidFill>
                  <a:schemeClr val="bg2"/>
                </a:solidFill>
              </a:defRPr>
            </a:lvl1pPr>
            <a:lvl2pPr marL="12692" marR="0" indent="0" algn="l" defTabSz="913819" rtl="0" eaLnBrk="1" fontAlgn="auto" latinLnBrk="0" hangingPunct="1">
              <a:lnSpc>
                <a:spcPct val="110000"/>
              </a:lnSpc>
              <a:spcBef>
                <a:spcPts val="499"/>
              </a:spcBef>
              <a:spcAft>
                <a:spcPts val="1000"/>
              </a:spcAft>
              <a:buClrTx/>
              <a:buSzTx/>
              <a:buFontTx/>
              <a:buNone/>
              <a:tabLst/>
              <a:defRPr sz="3195" b="0" i="0" baseline="0">
                <a:solidFill>
                  <a:schemeClr val="bg1"/>
                </a:solidFill>
                <a:latin typeface="Graphik Regular" charset="0"/>
                <a:ea typeface="Graphik Regular" charset="0"/>
                <a:cs typeface="Graphik Regular" charset="0"/>
              </a:defRPr>
            </a:lvl2pPr>
          </a:lstStyle>
          <a:p>
            <a:pPr lvl="0"/>
            <a:r>
              <a:rPr lang="en-US"/>
              <a:t>Intro text goes here.</a:t>
            </a:r>
          </a:p>
          <a:p>
            <a:pPr marL="0" marR="0" lvl="0" indent="0" algn="l" defTabSz="913819" rtl="0" eaLnBrk="1" fontAlgn="auto" latinLnBrk="0" hangingPunct="1">
              <a:lnSpc>
                <a:spcPct val="110000"/>
              </a:lnSpc>
              <a:spcBef>
                <a:spcPts val="1000"/>
              </a:spcBef>
              <a:spcAft>
                <a:spcPts val="1000"/>
              </a:spcAft>
              <a:buClrTx/>
              <a:buSzTx/>
              <a:buFontTx/>
              <a:buNone/>
              <a:tabLst/>
              <a:defRPr/>
            </a:pPr>
            <a:r>
              <a:rPr lang="en-US" sz="3195" b="0">
                <a:solidFill>
                  <a:schemeClr val="bg1"/>
                </a:solidFill>
                <a:latin typeface="Graphik Regular" charset="0"/>
                <a:ea typeface="Graphik Regular" charset="0"/>
                <a:cs typeface="Graphik Regular" charset="0"/>
              </a:rPr>
              <a:t>This is second level text. Use the text indent button to change style.</a:t>
            </a:r>
          </a:p>
          <a:p>
            <a:pPr lvl="0"/>
            <a:endParaRPr lang="en-US"/>
          </a:p>
        </p:txBody>
      </p:sp>
      <p:sp>
        <p:nvSpPr>
          <p:cNvPr id="2" name="Footer Placeholder 1">
            <a:extLst>
              <a:ext uri="{FF2B5EF4-FFF2-40B4-BE49-F238E27FC236}">
                <a16:creationId xmlns:a16="http://schemas.microsoft.com/office/drawing/2014/main" id="{1C873DFD-FC25-0041-9931-D95D4515C3D8}"/>
              </a:ext>
            </a:extLst>
          </p:cNvPr>
          <p:cNvSpPr>
            <a:spLocks noGrp="1"/>
          </p:cNvSpPr>
          <p:nvPr>
            <p:ph type="ftr" sz="quarter" idx="34"/>
          </p:nvPr>
        </p:nvSpPr>
        <p:spPr/>
        <p:txBody>
          <a:bodyPr/>
          <a:lstStyle/>
          <a:p>
            <a:r>
              <a:rPr lang="en-US">
                <a:ea typeface="Graphik Regular" charset="0"/>
                <a:cs typeface="Graphik Regular" charset="0"/>
              </a:rPr>
              <a:t>Midtown Early Neighborhood Notification Presentation</a:t>
            </a:r>
            <a:endParaRPr lang="en-US">
              <a:latin typeface="Graphik Light" panose="020B0403030202060203" pitchFamily="34" charset="0"/>
              <a:ea typeface="Graphik Light" charset="0"/>
              <a:cs typeface="Graphik Light" charset="0"/>
            </a:endParaRPr>
          </a:p>
        </p:txBody>
      </p:sp>
      <p:sp>
        <p:nvSpPr>
          <p:cNvPr id="9" name="Slide Number Placeholder 4">
            <a:extLst>
              <a:ext uri="{FF2B5EF4-FFF2-40B4-BE49-F238E27FC236}">
                <a16:creationId xmlns:a16="http://schemas.microsoft.com/office/drawing/2014/main" id="{B28A0454-72DD-1B47-B2E5-6C79FE4B2130}"/>
              </a:ext>
            </a:extLst>
          </p:cNvPr>
          <p:cNvSpPr>
            <a:spLocks noGrp="1"/>
          </p:cNvSpPr>
          <p:nvPr>
            <p:ph type="sldNum" sz="quarter" idx="4"/>
          </p:nvPr>
        </p:nvSpPr>
        <p:spPr>
          <a:xfrm>
            <a:off x="8999845" y="6611219"/>
            <a:ext cx="2742222" cy="113554"/>
          </a:xfrm>
          <a:prstGeom prst="rect">
            <a:avLst/>
          </a:prstGeom>
        </p:spPr>
        <p:txBody>
          <a:bodyPr vert="horz" lIns="0" tIns="0" rIns="0" bIns="0" rtlCol="0" anchor="ctr"/>
          <a:lstStyle>
            <a:lvl1pPr algn="r">
              <a:defRPr sz="800" b="0" i="0">
                <a:solidFill>
                  <a:schemeClr val="tx1"/>
                </a:solidFill>
                <a:latin typeface="Graphik Regular" panose="020B0503030202060203" pitchFamily="34" charset="0"/>
              </a:defRPr>
            </a:lvl1pPr>
          </a:lstStyle>
          <a:p>
            <a:fld id="{47A3C0F0-49D0-0E4F-B8D9-7BD3F7FD52D7}" type="slidenum">
              <a:rPr lang="en-US" smtClean="0"/>
              <a:pPr/>
              <a:t>‹#›</a:t>
            </a:fld>
            <a:endParaRPr lang="en-US"/>
          </a:p>
        </p:txBody>
      </p:sp>
      <p:sp>
        <p:nvSpPr>
          <p:cNvPr id="10" name="Text Placeholder 2">
            <a:extLst>
              <a:ext uri="{FF2B5EF4-FFF2-40B4-BE49-F238E27FC236}">
                <a16:creationId xmlns:a16="http://schemas.microsoft.com/office/drawing/2014/main" id="{8C0CBEDA-C479-8446-B83E-95DF5A6EB42A}"/>
              </a:ext>
            </a:extLst>
          </p:cNvPr>
          <p:cNvSpPr>
            <a:spLocks noGrp="1"/>
          </p:cNvSpPr>
          <p:nvPr>
            <p:ph type="body" sz="quarter" idx="29" hasCustomPrompt="1"/>
          </p:nvPr>
        </p:nvSpPr>
        <p:spPr>
          <a:xfrm>
            <a:off x="4219074" y="1928719"/>
            <a:ext cx="7522993" cy="4259359"/>
          </a:xfrm>
        </p:spPr>
        <p:txBody>
          <a:bodyPr>
            <a:noAutofit/>
          </a:bodyPr>
          <a:lstStyle>
            <a:lvl1pPr>
              <a:lnSpc>
                <a:spcPct val="110000"/>
              </a:lnSpc>
              <a:spcBef>
                <a:spcPts val="0"/>
              </a:spcBef>
              <a:spcAft>
                <a:spcPts val="400"/>
              </a:spcAft>
              <a:defRPr sz="1800">
                <a:solidFill>
                  <a:schemeClr val="tx2"/>
                </a:solidFill>
              </a:defRPr>
            </a:lvl1pPr>
            <a:lvl2pPr marL="0" indent="0">
              <a:lnSpc>
                <a:spcPct val="110000"/>
              </a:lnSpc>
              <a:spcBef>
                <a:spcPts val="0"/>
              </a:spcBef>
              <a:spcAft>
                <a:spcPts val="400"/>
              </a:spcAft>
              <a:tabLst/>
              <a:defRPr sz="2400" b="0" i="0" baseline="0">
                <a:solidFill>
                  <a:schemeClr val="tx1"/>
                </a:solidFill>
                <a:latin typeface="Graphik Regular" charset="0"/>
                <a:ea typeface="Graphik Regular" charset="0"/>
                <a:cs typeface="Graphik Regular" charset="0"/>
              </a:defRPr>
            </a:lvl2pPr>
          </a:lstStyle>
          <a:p>
            <a:pPr lvl="0"/>
            <a:r>
              <a:rPr lang="en-US"/>
              <a:t>Subhead Goes Here</a:t>
            </a:r>
          </a:p>
          <a:p>
            <a:pPr lvl="1"/>
            <a:r>
              <a:rPr lang="en-US"/>
              <a:t>This is second level text. Use the text indent button to change style.</a:t>
            </a:r>
          </a:p>
        </p:txBody>
      </p:sp>
      <p:pic>
        <p:nvPicPr>
          <p:cNvPr id="12" name="Picture 11" descr="Icon&#10;&#10;Description automatically generated with low confidence">
            <a:extLst>
              <a:ext uri="{FF2B5EF4-FFF2-40B4-BE49-F238E27FC236}">
                <a16:creationId xmlns:a16="http://schemas.microsoft.com/office/drawing/2014/main" id="{3314211C-316B-2673-D1E9-1CBE738EF04E}"/>
              </a:ext>
            </a:extLst>
          </p:cNvPr>
          <p:cNvPicPr>
            <a:picLocks noChangeAspect="1"/>
          </p:cNvPicPr>
          <p:nvPr userDrawn="1"/>
        </p:nvPicPr>
        <p:blipFill>
          <a:blip r:embed="rId2"/>
          <a:stretch>
            <a:fillRect/>
          </a:stretch>
        </p:blipFill>
        <p:spPr>
          <a:xfrm>
            <a:off x="223451" y="122515"/>
            <a:ext cx="623668" cy="640080"/>
          </a:xfrm>
          <a:prstGeom prst="rect">
            <a:avLst/>
          </a:prstGeom>
        </p:spPr>
      </p:pic>
    </p:spTree>
    <p:extLst>
      <p:ext uri="{BB962C8B-B14F-4D97-AF65-F5344CB8AC3E}">
        <p14:creationId xmlns:p14="http://schemas.microsoft.com/office/powerpoint/2010/main" val="2326830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Slide White Back">
    <p:spTree>
      <p:nvGrpSpPr>
        <p:cNvPr id="1" name=""/>
        <p:cNvGrpSpPr/>
        <p:nvPr/>
      </p:nvGrpSpPr>
      <p:grpSpPr>
        <a:xfrm>
          <a:off x="0" y="0"/>
          <a:ext cx="0" cy="0"/>
          <a:chOff x="0" y="0"/>
          <a:chExt cx="0" cy="0"/>
        </a:xfrm>
      </p:grpSpPr>
      <p:sp>
        <p:nvSpPr>
          <p:cNvPr id="6" name="Rectangle 5"/>
          <p:cNvSpPr/>
          <p:nvPr userDrawn="1"/>
        </p:nvSpPr>
        <p:spPr>
          <a:xfrm>
            <a:off x="274251" y="182880"/>
            <a:ext cx="530213" cy="530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itle 20"/>
          <p:cNvSpPr>
            <a:spLocks noGrp="1"/>
          </p:cNvSpPr>
          <p:nvPr>
            <p:ph type="title" hasCustomPrompt="1"/>
          </p:nvPr>
        </p:nvSpPr>
        <p:spPr/>
        <p:txBody>
          <a:bodyPr/>
          <a:lstStyle/>
          <a:p>
            <a:r>
              <a:rPr lang="en-US"/>
              <a:t>Slide title goes here sentence case</a:t>
            </a:r>
          </a:p>
        </p:txBody>
      </p:sp>
      <p:sp>
        <p:nvSpPr>
          <p:cNvPr id="4" name="Content Placeholder 2"/>
          <p:cNvSpPr>
            <a:spLocks noGrp="1"/>
          </p:cNvSpPr>
          <p:nvPr>
            <p:ph idx="1"/>
          </p:nvPr>
        </p:nvSpPr>
        <p:spPr>
          <a:xfrm>
            <a:off x="5210724" y="1517904"/>
            <a:ext cx="6536258" cy="4965191"/>
          </a:xfrm>
        </p:spPr>
        <p:txBody>
          <a:bodyPr>
            <a:noAutofit/>
          </a:bodyPr>
          <a:lstStyle>
            <a:lvl1pPr>
              <a:lnSpc>
                <a:spcPct val="110000"/>
              </a:lnSpc>
              <a:spcBef>
                <a:spcPts val="1000"/>
              </a:spcBef>
              <a:defRPr sz="1200"/>
            </a:lvl1pPr>
            <a:lvl2pPr>
              <a:lnSpc>
                <a:spcPct val="110000"/>
              </a:lnSpc>
              <a:spcBef>
                <a:spcPts val="1000"/>
              </a:spcBef>
              <a:defRPr sz="1200"/>
            </a:lvl2pPr>
            <a:lvl3pPr>
              <a:lnSpc>
                <a:spcPct val="110000"/>
              </a:lnSpc>
              <a:spcBef>
                <a:spcPts val="1000"/>
              </a:spcBef>
              <a:defRPr sz="1200"/>
            </a:lvl3pPr>
            <a:lvl4pPr>
              <a:lnSpc>
                <a:spcPct val="110000"/>
              </a:lnSpc>
              <a:spcBef>
                <a:spcPts val="1000"/>
              </a:spcBef>
              <a:defRPr sz="1200"/>
            </a:lvl4pPr>
            <a:lvl5pPr>
              <a:lnSpc>
                <a:spcPct val="110000"/>
              </a:lnSpc>
              <a:spcBef>
                <a:spcPts val="10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p:cNvSpPr>
            <a:spLocks noGrp="1"/>
          </p:cNvSpPr>
          <p:nvPr>
            <p:ph type="body" sz="quarter" idx="33" hasCustomPrompt="1"/>
          </p:nvPr>
        </p:nvSpPr>
        <p:spPr>
          <a:xfrm>
            <a:off x="585064" y="1517904"/>
            <a:ext cx="4177720" cy="4965191"/>
          </a:xfrm>
        </p:spPr>
        <p:txBody>
          <a:bodyPr>
            <a:noAutofit/>
          </a:bodyPr>
          <a:lstStyle>
            <a:lvl1pPr marL="0" marR="0" indent="0" algn="l" defTabSz="914093" rtl="0" eaLnBrk="1" fontAlgn="auto" latinLnBrk="0" hangingPunct="1">
              <a:lnSpc>
                <a:spcPct val="110000"/>
              </a:lnSpc>
              <a:spcBef>
                <a:spcPts val="1000"/>
              </a:spcBef>
              <a:spcAft>
                <a:spcPts val="1000"/>
              </a:spcAft>
              <a:buClrTx/>
              <a:buSzTx/>
              <a:buFontTx/>
              <a:buNone/>
              <a:tabLst/>
              <a:defRPr sz="2400" baseline="0">
                <a:solidFill>
                  <a:schemeClr val="tx2"/>
                </a:solidFill>
              </a:defRPr>
            </a:lvl1pPr>
            <a:lvl2pPr marL="12696" marR="0" indent="0" algn="l" defTabSz="914093" rtl="0" eaLnBrk="1" fontAlgn="auto" latinLnBrk="0" hangingPunct="1">
              <a:lnSpc>
                <a:spcPct val="110000"/>
              </a:lnSpc>
              <a:spcBef>
                <a:spcPts val="1000"/>
              </a:spcBef>
              <a:spcAft>
                <a:spcPts val="1000"/>
              </a:spcAft>
              <a:buClrTx/>
              <a:buSzTx/>
              <a:buFontTx/>
              <a:buNone/>
              <a:tabLst/>
              <a:defRPr sz="2400" b="0" i="0" baseline="0">
                <a:solidFill>
                  <a:schemeClr val="tx1"/>
                </a:solidFill>
                <a:latin typeface="Graphik Light" charset="0"/>
                <a:ea typeface="Graphik Light" charset="0"/>
                <a:cs typeface="Graphik Light" charset="0"/>
              </a:defRPr>
            </a:lvl2pPr>
          </a:lstStyle>
          <a:p>
            <a:pPr lvl="0"/>
            <a:r>
              <a:rPr lang="en-US"/>
              <a:t>Intro text goes here.</a:t>
            </a:r>
          </a:p>
          <a:p>
            <a:pPr marL="12696" marR="0" lvl="1" indent="0" algn="l" defTabSz="914093" rtl="0" eaLnBrk="1" fontAlgn="auto" latinLnBrk="0" hangingPunct="1">
              <a:lnSpc>
                <a:spcPct val="110000"/>
              </a:lnSpc>
              <a:spcBef>
                <a:spcPts val="1000"/>
              </a:spcBef>
              <a:spcAft>
                <a:spcPts val="1000"/>
              </a:spcAft>
              <a:buClrTx/>
              <a:buSzTx/>
              <a:buFontTx/>
              <a:buNone/>
              <a:tabLst/>
              <a:defRPr/>
            </a:pPr>
            <a:r>
              <a:rPr lang="en-US"/>
              <a:t>This is second level text. Use the text indent button to change style.</a:t>
            </a:r>
          </a:p>
          <a:p>
            <a:pPr marL="12696" marR="0" lvl="1" indent="0" algn="l" defTabSz="914093" rtl="0" eaLnBrk="1" fontAlgn="auto" latinLnBrk="0" hangingPunct="1">
              <a:lnSpc>
                <a:spcPct val="110000"/>
              </a:lnSpc>
              <a:spcBef>
                <a:spcPts val="1000"/>
              </a:spcBef>
              <a:spcAft>
                <a:spcPts val="1000"/>
              </a:spcAft>
              <a:buClrTx/>
              <a:buSzTx/>
              <a:buFontTx/>
              <a:buNone/>
              <a:tabLst/>
              <a:defRPr/>
            </a:pPr>
            <a:endParaRPr lang="en-US"/>
          </a:p>
        </p:txBody>
      </p:sp>
      <p:sp>
        <p:nvSpPr>
          <p:cNvPr id="2" name="Footer Placeholder 1">
            <a:extLst>
              <a:ext uri="{FF2B5EF4-FFF2-40B4-BE49-F238E27FC236}">
                <a16:creationId xmlns:a16="http://schemas.microsoft.com/office/drawing/2014/main" id="{2A0A0668-DDB9-9D4D-ADE0-3461A2757123}"/>
              </a:ext>
            </a:extLst>
          </p:cNvPr>
          <p:cNvSpPr>
            <a:spLocks noGrp="1"/>
          </p:cNvSpPr>
          <p:nvPr>
            <p:ph type="ftr" sz="quarter" idx="34"/>
          </p:nvPr>
        </p:nvSpPr>
        <p:spPr/>
        <p:txBody>
          <a:bodyPr/>
          <a:lstStyle/>
          <a:p>
            <a:r>
              <a:rPr lang="en-US">
                <a:ea typeface="Graphik Regular" charset="0"/>
                <a:cs typeface="Graphik Regular" charset="0"/>
              </a:rPr>
              <a:t>Midtown Early Neighborhood Notification Presentation</a:t>
            </a:r>
            <a:endParaRPr lang="en-US">
              <a:latin typeface="Graphik Light" panose="020B0403030202060203" pitchFamily="34" charset="0"/>
              <a:ea typeface="Graphik Light" charset="0"/>
              <a:cs typeface="Graphik Light" charset="0"/>
            </a:endParaRPr>
          </a:p>
        </p:txBody>
      </p:sp>
      <p:sp>
        <p:nvSpPr>
          <p:cNvPr id="8" name="Slide Number Placeholder 4">
            <a:extLst>
              <a:ext uri="{FF2B5EF4-FFF2-40B4-BE49-F238E27FC236}">
                <a16:creationId xmlns:a16="http://schemas.microsoft.com/office/drawing/2014/main" id="{990E8529-CAEA-3946-8018-8456C6CFFFD1}"/>
              </a:ext>
            </a:extLst>
          </p:cNvPr>
          <p:cNvSpPr>
            <a:spLocks noGrp="1"/>
          </p:cNvSpPr>
          <p:nvPr>
            <p:ph type="sldNum" sz="quarter" idx="4"/>
          </p:nvPr>
        </p:nvSpPr>
        <p:spPr>
          <a:xfrm>
            <a:off x="8999845" y="6611219"/>
            <a:ext cx="2742222" cy="113554"/>
          </a:xfrm>
          <a:prstGeom prst="rect">
            <a:avLst/>
          </a:prstGeom>
        </p:spPr>
        <p:txBody>
          <a:bodyPr vert="horz" lIns="0" tIns="0" rIns="0" bIns="0" rtlCol="0" anchor="ctr"/>
          <a:lstStyle>
            <a:lvl1pPr algn="r">
              <a:defRPr sz="800" b="0" i="0">
                <a:solidFill>
                  <a:schemeClr val="tx1"/>
                </a:solidFill>
                <a:latin typeface="Graphik Regular" panose="020B0503030202060203" pitchFamily="34" charset="0"/>
              </a:defRPr>
            </a:lvl1pPr>
          </a:lstStyle>
          <a:p>
            <a:fld id="{47A3C0F0-49D0-0E4F-B8D9-7BD3F7FD52D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Vertical Image with Annotations">
    <p:spTree>
      <p:nvGrpSpPr>
        <p:cNvPr id="1" name=""/>
        <p:cNvGrpSpPr/>
        <p:nvPr/>
      </p:nvGrpSpPr>
      <p:grpSpPr>
        <a:xfrm>
          <a:off x="0" y="0"/>
          <a:ext cx="0" cy="0"/>
          <a:chOff x="0" y="0"/>
          <a:chExt cx="0" cy="0"/>
        </a:xfrm>
      </p:grpSpPr>
      <p:sp>
        <p:nvSpPr>
          <p:cNvPr id="11" name="Rectangle 10"/>
          <p:cNvSpPr/>
          <p:nvPr userDrawn="1"/>
        </p:nvSpPr>
        <p:spPr>
          <a:xfrm>
            <a:off x="274252" y="182880"/>
            <a:ext cx="530213" cy="530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p:cNvSpPr/>
          <p:nvPr userDrawn="1"/>
        </p:nvSpPr>
        <p:spPr>
          <a:xfrm>
            <a:off x="7100052" y="1429135"/>
            <a:ext cx="5088776" cy="50749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Picture Placeholder 20"/>
          <p:cNvSpPr>
            <a:spLocks noGrp="1"/>
          </p:cNvSpPr>
          <p:nvPr>
            <p:ph type="pic" sz="quarter" idx="23"/>
          </p:nvPr>
        </p:nvSpPr>
        <p:spPr>
          <a:xfrm>
            <a:off x="4244061" y="1429135"/>
            <a:ext cx="2724209" cy="5074921"/>
          </a:xfrm>
          <a:solidFill>
            <a:schemeClr val="bg1">
              <a:lumMod val="85000"/>
            </a:schemeClr>
          </a:solidFill>
        </p:spPr>
        <p:txBody>
          <a:bodyPr anchor="ctr" anchorCtr="0"/>
          <a:lstStyle>
            <a:lvl1pPr algn="ctr">
              <a:defRPr/>
            </a:lvl1pPr>
          </a:lstStyle>
          <a:p>
            <a:r>
              <a:rPr lang="en-US"/>
              <a:t>Click icon to add picture</a:t>
            </a:r>
          </a:p>
        </p:txBody>
      </p:sp>
      <p:sp>
        <p:nvSpPr>
          <p:cNvPr id="21" name="Title 20"/>
          <p:cNvSpPr>
            <a:spLocks noGrp="1"/>
          </p:cNvSpPr>
          <p:nvPr>
            <p:ph type="title" hasCustomPrompt="1"/>
          </p:nvPr>
        </p:nvSpPr>
        <p:spPr/>
        <p:txBody>
          <a:bodyPr/>
          <a:lstStyle/>
          <a:p>
            <a:r>
              <a:rPr lang="en-US"/>
              <a:t>Slide title goes here sentence case</a:t>
            </a:r>
          </a:p>
        </p:txBody>
      </p:sp>
      <p:sp>
        <p:nvSpPr>
          <p:cNvPr id="3" name="Text Placeholder 2"/>
          <p:cNvSpPr>
            <a:spLocks noGrp="1"/>
          </p:cNvSpPr>
          <p:nvPr>
            <p:ph type="body" sz="quarter" idx="29" hasCustomPrompt="1"/>
          </p:nvPr>
        </p:nvSpPr>
        <p:spPr>
          <a:xfrm>
            <a:off x="7432961" y="1928817"/>
            <a:ext cx="4309105" cy="4259261"/>
          </a:xfrm>
        </p:spPr>
        <p:txBody>
          <a:bodyPr>
            <a:noAutofit/>
          </a:bodyPr>
          <a:lstStyle>
            <a:lvl1pPr>
              <a:lnSpc>
                <a:spcPct val="110000"/>
              </a:lnSpc>
              <a:spcBef>
                <a:spcPts val="0"/>
              </a:spcBef>
              <a:spcAft>
                <a:spcPts val="400"/>
              </a:spcAft>
              <a:defRPr sz="1800">
                <a:solidFill>
                  <a:schemeClr val="tx2"/>
                </a:solidFill>
              </a:defRPr>
            </a:lvl1pPr>
            <a:lvl2pPr marL="0" indent="0">
              <a:lnSpc>
                <a:spcPct val="110000"/>
              </a:lnSpc>
              <a:spcBef>
                <a:spcPts val="0"/>
              </a:spcBef>
              <a:spcAft>
                <a:spcPts val="400"/>
              </a:spcAft>
              <a:tabLst/>
              <a:defRPr sz="2400" b="0" i="0" baseline="0">
                <a:solidFill>
                  <a:schemeClr val="tx1"/>
                </a:solidFill>
                <a:latin typeface="Graphik Regular" charset="0"/>
                <a:ea typeface="Graphik Regular" charset="0"/>
                <a:cs typeface="Graphik Regular" charset="0"/>
              </a:defRPr>
            </a:lvl2pPr>
          </a:lstStyle>
          <a:p>
            <a:pPr lvl="0"/>
            <a:r>
              <a:rPr lang="en-US"/>
              <a:t>Subhead Goes Here</a:t>
            </a:r>
          </a:p>
          <a:p>
            <a:pPr lvl="1"/>
            <a:r>
              <a:rPr lang="en-US"/>
              <a:t>This is second level text. Use the text indent button to change style.</a:t>
            </a:r>
          </a:p>
        </p:txBody>
      </p:sp>
      <p:sp>
        <p:nvSpPr>
          <p:cNvPr id="25" name="Rectangle 24"/>
          <p:cNvSpPr/>
          <p:nvPr userDrawn="1"/>
        </p:nvSpPr>
        <p:spPr>
          <a:xfrm>
            <a:off x="5" y="1429135"/>
            <a:ext cx="4112275" cy="50749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5"/>
          <p:cNvSpPr>
            <a:spLocks noGrp="1"/>
          </p:cNvSpPr>
          <p:nvPr>
            <p:ph type="body" sz="quarter" idx="33" hasCustomPrompt="1"/>
          </p:nvPr>
        </p:nvSpPr>
        <p:spPr>
          <a:xfrm>
            <a:off x="758630" y="1928816"/>
            <a:ext cx="3187310" cy="4259262"/>
          </a:xfrm>
        </p:spPr>
        <p:txBody>
          <a:bodyPr>
            <a:noAutofit/>
          </a:bodyPr>
          <a:lstStyle>
            <a:lvl1pPr marL="0" marR="0" indent="0" algn="l" defTabSz="913819" rtl="0" eaLnBrk="1" fontAlgn="auto" latinLnBrk="0" hangingPunct="1">
              <a:lnSpc>
                <a:spcPct val="110000"/>
              </a:lnSpc>
              <a:spcBef>
                <a:spcPts val="1000"/>
              </a:spcBef>
              <a:spcAft>
                <a:spcPts val="1000"/>
              </a:spcAft>
              <a:buClrTx/>
              <a:buSzTx/>
              <a:buFontTx/>
              <a:buNone/>
              <a:tabLst/>
              <a:defRPr sz="2399" baseline="0">
                <a:solidFill>
                  <a:schemeClr val="bg2"/>
                </a:solidFill>
              </a:defRPr>
            </a:lvl1pPr>
            <a:lvl2pPr marL="12692" marR="0" indent="0" algn="l" defTabSz="913819" rtl="0" eaLnBrk="1" fontAlgn="auto" latinLnBrk="0" hangingPunct="1">
              <a:lnSpc>
                <a:spcPct val="110000"/>
              </a:lnSpc>
              <a:spcBef>
                <a:spcPts val="499"/>
              </a:spcBef>
              <a:spcAft>
                <a:spcPts val="1000"/>
              </a:spcAft>
              <a:buClrTx/>
              <a:buSzTx/>
              <a:buFontTx/>
              <a:buNone/>
              <a:tabLst/>
              <a:defRPr sz="3195" b="0" i="0" baseline="0">
                <a:solidFill>
                  <a:schemeClr val="bg1"/>
                </a:solidFill>
                <a:latin typeface="Graphik Regular" charset="0"/>
                <a:ea typeface="Graphik Regular" charset="0"/>
                <a:cs typeface="Graphik Regular" charset="0"/>
              </a:defRPr>
            </a:lvl2pPr>
          </a:lstStyle>
          <a:p>
            <a:pPr lvl="0"/>
            <a:r>
              <a:rPr lang="en-US"/>
              <a:t>Intro text goes here.</a:t>
            </a:r>
          </a:p>
          <a:p>
            <a:pPr marL="0" marR="0" lvl="0" indent="0" algn="l" defTabSz="913819" rtl="0" eaLnBrk="1" fontAlgn="auto" latinLnBrk="0" hangingPunct="1">
              <a:lnSpc>
                <a:spcPct val="110000"/>
              </a:lnSpc>
              <a:spcBef>
                <a:spcPts val="1000"/>
              </a:spcBef>
              <a:spcAft>
                <a:spcPts val="1000"/>
              </a:spcAft>
              <a:buClrTx/>
              <a:buSzTx/>
              <a:buFontTx/>
              <a:buNone/>
              <a:tabLst/>
              <a:defRPr/>
            </a:pPr>
            <a:r>
              <a:rPr lang="en-US" sz="3195" b="0">
                <a:solidFill>
                  <a:schemeClr val="bg1"/>
                </a:solidFill>
                <a:latin typeface="Graphik Regular" charset="0"/>
                <a:ea typeface="Graphik Regular" charset="0"/>
                <a:cs typeface="Graphik Regular" charset="0"/>
              </a:rPr>
              <a:t>This is second level text. Use the text indent button to change style.</a:t>
            </a:r>
          </a:p>
          <a:p>
            <a:pPr lvl="0"/>
            <a:endParaRPr lang="en-US"/>
          </a:p>
        </p:txBody>
      </p:sp>
      <p:sp>
        <p:nvSpPr>
          <p:cNvPr id="2" name="Footer Placeholder 1">
            <a:extLst>
              <a:ext uri="{FF2B5EF4-FFF2-40B4-BE49-F238E27FC236}">
                <a16:creationId xmlns:a16="http://schemas.microsoft.com/office/drawing/2014/main" id="{1C873DFD-FC25-0041-9931-D95D4515C3D8}"/>
              </a:ext>
            </a:extLst>
          </p:cNvPr>
          <p:cNvSpPr>
            <a:spLocks noGrp="1"/>
          </p:cNvSpPr>
          <p:nvPr>
            <p:ph type="ftr" sz="quarter" idx="34"/>
          </p:nvPr>
        </p:nvSpPr>
        <p:spPr/>
        <p:txBody>
          <a:bodyPr/>
          <a:lstStyle/>
          <a:p>
            <a:r>
              <a:rPr lang="en-US">
                <a:ea typeface="Graphik Regular" charset="0"/>
                <a:cs typeface="Graphik Regular" charset="0"/>
              </a:rPr>
              <a:t>Midtown Early Neighborhood Notification Presentation</a:t>
            </a:r>
            <a:endParaRPr lang="en-US">
              <a:latin typeface="Graphik Light" panose="020B0403030202060203" pitchFamily="34" charset="0"/>
              <a:ea typeface="Graphik Light" charset="0"/>
              <a:cs typeface="Graphik Light" charset="0"/>
            </a:endParaRPr>
          </a:p>
        </p:txBody>
      </p:sp>
      <p:sp>
        <p:nvSpPr>
          <p:cNvPr id="13" name="Slide Number Placeholder 4">
            <a:extLst>
              <a:ext uri="{FF2B5EF4-FFF2-40B4-BE49-F238E27FC236}">
                <a16:creationId xmlns:a16="http://schemas.microsoft.com/office/drawing/2014/main" id="{B360983B-B1A8-D249-A35D-2B1DC36FE36D}"/>
              </a:ext>
            </a:extLst>
          </p:cNvPr>
          <p:cNvSpPr>
            <a:spLocks noGrp="1"/>
          </p:cNvSpPr>
          <p:nvPr>
            <p:ph type="sldNum" sz="quarter" idx="4"/>
          </p:nvPr>
        </p:nvSpPr>
        <p:spPr>
          <a:xfrm>
            <a:off x="8999845" y="6611219"/>
            <a:ext cx="2742222" cy="113554"/>
          </a:xfrm>
          <a:prstGeom prst="rect">
            <a:avLst/>
          </a:prstGeom>
        </p:spPr>
        <p:txBody>
          <a:bodyPr vert="horz" lIns="0" tIns="0" rIns="0" bIns="0" rtlCol="0" anchor="ctr"/>
          <a:lstStyle>
            <a:lvl1pPr algn="r">
              <a:defRPr sz="800" b="0" i="0">
                <a:solidFill>
                  <a:schemeClr val="tx1"/>
                </a:solidFill>
                <a:latin typeface="Graphik Regular" panose="020B0503030202060203" pitchFamily="34" charset="0"/>
              </a:defRPr>
            </a:lvl1pPr>
          </a:lstStyle>
          <a:p>
            <a:fld id="{47A3C0F0-49D0-0E4F-B8D9-7BD3F7FD52D7}" type="slidenum">
              <a:rPr lang="en-US" smtClean="0"/>
              <a:pPr/>
              <a:t>‹#›</a:t>
            </a:fld>
            <a:endParaRPr lang="en-US"/>
          </a:p>
        </p:txBody>
      </p:sp>
    </p:spTree>
    <p:extLst>
      <p:ext uri="{BB962C8B-B14F-4D97-AF65-F5344CB8AC3E}">
        <p14:creationId xmlns:p14="http://schemas.microsoft.com/office/powerpoint/2010/main" val="57450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Vertical Image with Annotations">
    <p:spTree>
      <p:nvGrpSpPr>
        <p:cNvPr id="1" name=""/>
        <p:cNvGrpSpPr/>
        <p:nvPr/>
      </p:nvGrpSpPr>
      <p:grpSpPr>
        <a:xfrm>
          <a:off x="0" y="0"/>
          <a:ext cx="0" cy="0"/>
          <a:chOff x="0" y="0"/>
          <a:chExt cx="0" cy="0"/>
        </a:xfrm>
      </p:grpSpPr>
      <p:sp>
        <p:nvSpPr>
          <p:cNvPr id="11" name="Rectangle 10"/>
          <p:cNvSpPr/>
          <p:nvPr userDrawn="1"/>
        </p:nvSpPr>
        <p:spPr>
          <a:xfrm>
            <a:off x="274251" y="182880"/>
            <a:ext cx="530213" cy="530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p:cNvSpPr/>
          <p:nvPr userDrawn="1"/>
        </p:nvSpPr>
        <p:spPr>
          <a:xfrm>
            <a:off x="6176942" y="1429133"/>
            <a:ext cx="6011885" cy="50749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itle 20"/>
          <p:cNvSpPr>
            <a:spLocks noGrp="1"/>
          </p:cNvSpPr>
          <p:nvPr>
            <p:ph type="title" hasCustomPrompt="1"/>
          </p:nvPr>
        </p:nvSpPr>
        <p:spPr/>
        <p:txBody>
          <a:bodyPr/>
          <a:lstStyle/>
          <a:p>
            <a:r>
              <a:rPr lang="en-US"/>
              <a:t>Slide title goes here sentence case</a:t>
            </a:r>
          </a:p>
        </p:txBody>
      </p:sp>
      <p:sp>
        <p:nvSpPr>
          <p:cNvPr id="3" name="Text Placeholder 2"/>
          <p:cNvSpPr>
            <a:spLocks noGrp="1"/>
          </p:cNvSpPr>
          <p:nvPr>
            <p:ph type="body" sz="quarter" idx="29" hasCustomPrompt="1"/>
          </p:nvPr>
        </p:nvSpPr>
        <p:spPr>
          <a:xfrm>
            <a:off x="6688749" y="1928719"/>
            <a:ext cx="5053318" cy="4259359"/>
          </a:xfrm>
        </p:spPr>
        <p:txBody>
          <a:bodyPr>
            <a:noAutofit/>
          </a:bodyPr>
          <a:lstStyle>
            <a:lvl1pPr>
              <a:lnSpc>
                <a:spcPct val="110000"/>
              </a:lnSpc>
              <a:spcBef>
                <a:spcPts val="0"/>
              </a:spcBef>
              <a:spcAft>
                <a:spcPts val="400"/>
              </a:spcAft>
              <a:defRPr sz="1800">
                <a:solidFill>
                  <a:schemeClr val="tx2"/>
                </a:solidFill>
              </a:defRPr>
            </a:lvl1pPr>
            <a:lvl2pPr marL="0" indent="0">
              <a:lnSpc>
                <a:spcPct val="110000"/>
              </a:lnSpc>
              <a:spcBef>
                <a:spcPts val="0"/>
              </a:spcBef>
              <a:spcAft>
                <a:spcPts val="400"/>
              </a:spcAft>
              <a:tabLst/>
              <a:defRPr sz="2400" b="0" i="0" baseline="0">
                <a:solidFill>
                  <a:schemeClr val="tx1"/>
                </a:solidFill>
                <a:latin typeface="Graphik Regular" charset="0"/>
                <a:ea typeface="Graphik Regular" charset="0"/>
                <a:cs typeface="Graphik Regular" charset="0"/>
              </a:defRPr>
            </a:lvl2pPr>
          </a:lstStyle>
          <a:p>
            <a:pPr lvl="0"/>
            <a:r>
              <a:rPr lang="en-US"/>
              <a:t>Subhead Goes Here</a:t>
            </a:r>
          </a:p>
          <a:p>
            <a:pPr lvl="1"/>
            <a:r>
              <a:rPr lang="en-US"/>
              <a:t>This is second level text. Use the text indent button to change style.</a:t>
            </a:r>
          </a:p>
        </p:txBody>
      </p:sp>
      <p:sp>
        <p:nvSpPr>
          <p:cNvPr id="25" name="Rectangle 24"/>
          <p:cNvSpPr/>
          <p:nvPr userDrawn="1"/>
        </p:nvSpPr>
        <p:spPr>
          <a:xfrm>
            <a:off x="3" y="1429133"/>
            <a:ext cx="6028117" cy="50749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5"/>
          <p:cNvSpPr>
            <a:spLocks noGrp="1"/>
          </p:cNvSpPr>
          <p:nvPr>
            <p:ph type="body" sz="quarter" idx="33" hasCustomPrompt="1"/>
          </p:nvPr>
        </p:nvSpPr>
        <p:spPr>
          <a:xfrm>
            <a:off x="758629" y="1928816"/>
            <a:ext cx="4659687" cy="4259262"/>
          </a:xfrm>
        </p:spPr>
        <p:txBody>
          <a:bodyPr>
            <a:noAutofit/>
          </a:bodyPr>
          <a:lstStyle>
            <a:lvl1pPr marL="0" marR="0" indent="0" algn="l" defTabSz="914093" rtl="0" eaLnBrk="1" fontAlgn="auto" latinLnBrk="0" hangingPunct="1">
              <a:lnSpc>
                <a:spcPct val="110000"/>
              </a:lnSpc>
              <a:spcBef>
                <a:spcPts val="1000"/>
              </a:spcBef>
              <a:spcAft>
                <a:spcPts val="1000"/>
              </a:spcAft>
              <a:buClrTx/>
              <a:buSzTx/>
              <a:buFontTx/>
              <a:buNone/>
              <a:tabLst/>
              <a:defRPr sz="2400" baseline="0">
                <a:solidFill>
                  <a:schemeClr val="bg2"/>
                </a:solidFill>
              </a:defRPr>
            </a:lvl1pPr>
            <a:lvl2pPr marL="12696" marR="0" indent="0" algn="l" defTabSz="914093" rtl="0" eaLnBrk="1" fontAlgn="auto" latinLnBrk="0" hangingPunct="1">
              <a:lnSpc>
                <a:spcPct val="110000"/>
              </a:lnSpc>
              <a:spcBef>
                <a:spcPts val="499"/>
              </a:spcBef>
              <a:spcAft>
                <a:spcPts val="1000"/>
              </a:spcAft>
              <a:buClrTx/>
              <a:buSzTx/>
              <a:buFontTx/>
              <a:buNone/>
              <a:tabLst/>
              <a:defRPr sz="3196" b="0" i="0" baseline="0">
                <a:solidFill>
                  <a:schemeClr val="bg1"/>
                </a:solidFill>
                <a:latin typeface="Graphik Regular" charset="0"/>
                <a:ea typeface="Graphik Regular" charset="0"/>
                <a:cs typeface="Graphik Regular" charset="0"/>
              </a:defRPr>
            </a:lvl2pPr>
          </a:lstStyle>
          <a:p>
            <a:pPr lvl="0"/>
            <a:r>
              <a:rPr lang="en-US"/>
              <a:t>Intro text goes here.</a:t>
            </a:r>
          </a:p>
          <a:p>
            <a:pPr marL="0" marR="0" lvl="0" indent="0" algn="l" defTabSz="914093" rtl="0" eaLnBrk="1" fontAlgn="auto" latinLnBrk="0" hangingPunct="1">
              <a:lnSpc>
                <a:spcPct val="110000"/>
              </a:lnSpc>
              <a:spcBef>
                <a:spcPts val="1000"/>
              </a:spcBef>
              <a:spcAft>
                <a:spcPts val="1000"/>
              </a:spcAft>
              <a:buClrTx/>
              <a:buSzTx/>
              <a:buFontTx/>
              <a:buNone/>
              <a:tabLst/>
              <a:defRPr/>
            </a:pPr>
            <a:r>
              <a:rPr lang="en-US" sz="3196" b="0">
                <a:solidFill>
                  <a:schemeClr val="bg1"/>
                </a:solidFill>
                <a:latin typeface="Graphik Regular" charset="0"/>
                <a:ea typeface="Graphik Regular" charset="0"/>
                <a:cs typeface="Graphik Regular" charset="0"/>
              </a:rPr>
              <a:t>This is second level text. Use the text indent button to change style.</a:t>
            </a:r>
          </a:p>
          <a:p>
            <a:pPr lvl="0"/>
            <a:endParaRPr lang="en-US"/>
          </a:p>
        </p:txBody>
      </p:sp>
      <p:sp>
        <p:nvSpPr>
          <p:cNvPr id="2" name="Footer Placeholder 1">
            <a:extLst>
              <a:ext uri="{FF2B5EF4-FFF2-40B4-BE49-F238E27FC236}">
                <a16:creationId xmlns:a16="http://schemas.microsoft.com/office/drawing/2014/main" id="{1C873DFD-FC25-0041-9931-D95D4515C3D8}"/>
              </a:ext>
            </a:extLst>
          </p:cNvPr>
          <p:cNvSpPr>
            <a:spLocks noGrp="1"/>
          </p:cNvSpPr>
          <p:nvPr>
            <p:ph type="ftr" sz="quarter" idx="34"/>
          </p:nvPr>
        </p:nvSpPr>
        <p:spPr/>
        <p:txBody>
          <a:bodyPr/>
          <a:lstStyle/>
          <a:p>
            <a:r>
              <a:rPr lang="en-US">
                <a:ea typeface="Graphik Regular" charset="0"/>
                <a:cs typeface="Graphik Regular" charset="0"/>
              </a:rPr>
              <a:t>Midtown Early Neighborhood Notification Presentation</a:t>
            </a:r>
            <a:endParaRPr lang="en-US">
              <a:latin typeface="Graphik Light" panose="020B0403030202060203" pitchFamily="34" charset="0"/>
              <a:ea typeface="Graphik Light" charset="0"/>
              <a:cs typeface="Graphik Light" charset="0"/>
            </a:endParaRPr>
          </a:p>
        </p:txBody>
      </p:sp>
      <p:sp>
        <p:nvSpPr>
          <p:cNvPr id="10" name="Slide Number Placeholder 4">
            <a:extLst>
              <a:ext uri="{FF2B5EF4-FFF2-40B4-BE49-F238E27FC236}">
                <a16:creationId xmlns:a16="http://schemas.microsoft.com/office/drawing/2014/main" id="{3E15CF93-A7A8-AB47-9CF5-2F2F1EC5153D}"/>
              </a:ext>
            </a:extLst>
          </p:cNvPr>
          <p:cNvSpPr>
            <a:spLocks noGrp="1"/>
          </p:cNvSpPr>
          <p:nvPr>
            <p:ph type="sldNum" sz="quarter" idx="4"/>
          </p:nvPr>
        </p:nvSpPr>
        <p:spPr>
          <a:xfrm>
            <a:off x="8999845" y="6611219"/>
            <a:ext cx="2742222" cy="113554"/>
          </a:xfrm>
          <a:prstGeom prst="rect">
            <a:avLst/>
          </a:prstGeom>
        </p:spPr>
        <p:txBody>
          <a:bodyPr vert="horz" lIns="0" tIns="0" rIns="0" bIns="0" rtlCol="0" anchor="ctr"/>
          <a:lstStyle>
            <a:lvl1pPr algn="r">
              <a:defRPr sz="800" b="0" i="0">
                <a:solidFill>
                  <a:schemeClr val="tx1"/>
                </a:solidFill>
                <a:latin typeface="Graphik Regular" panose="020B0503030202060203" pitchFamily="34" charset="0"/>
              </a:defRPr>
            </a:lvl1pPr>
          </a:lstStyle>
          <a:p>
            <a:fld id="{47A3C0F0-49D0-0E4F-B8D9-7BD3F7FD52D7}" type="slidenum">
              <a:rPr lang="en-US" smtClean="0"/>
              <a:pPr/>
              <a:t>‹#›</a:t>
            </a:fld>
            <a:endParaRPr lang="en-US"/>
          </a:p>
        </p:txBody>
      </p:sp>
    </p:spTree>
    <p:extLst>
      <p:ext uri="{BB962C8B-B14F-4D97-AF65-F5344CB8AC3E}">
        <p14:creationId xmlns:p14="http://schemas.microsoft.com/office/powerpoint/2010/main" val="1663720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Vertical Image with Annotations">
    <p:spTree>
      <p:nvGrpSpPr>
        <p:cNvPr id="1" name=""/>
        <p:cNvGrpSpPr/>
        <p:nvPr/>
      </p:nvGrpSpPr>
      <p:grpSpPr>
        <a:xfrm>
          <a:off x="0" y="0"/>
          <a:ext cx="0" cy="0"/>
          <a:chOff x="0" y="0"/>
          <a:chExt cx="0" cy="0"/>
        </a:xfrm>
      </p:grpSpPr>
      <p:sp>
        <p:nvSpPr>
          <p:cNvPr id="11" name="Rectangle 10"/>
          <p:cNvSpPr/>
          <p:nvPr userDrawn="1"/>
        </p:nvSpPr>
        <p:spPr>
          <a:xfrm>
            <a:off x="274252" y="182880"/>
            <a:ext cx="530213" cy="530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p:cNvSpPr/>
          <p:nvPr userDrawn="1"/>
        </p:nvSpPr>
        <p:spPr>
          <a:xfrm>
            <a:off x="4026568" y="1429135"/>
            <a:ext cx="8162260" cy="50749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itle 20"/>
          <p:cNvSpPr>
            <a:spLocks noGrp="1"/>
          </p:cNvSpPr>
          <p:nvPr>
            <p:ph type="title" hasCustomPrompt="1"/>
          </p:nvPr>
        </p:nvSpPr>
        <p:spPr/>
        <p:txBody>
          <a:bodyPr/>
          <a:lstStyle/>
          <a:p>
            <a:r>
              <a:rPr lang="en-US"/>
              <a:t>Slide title goes here sentence case</a:t>
            </a:r>
          </a:p>
        </p:txBody>
      </p:sp>
      <p:sp>
        <p:nvSpPr>
          <p:cNvPr id="25" name="Rectangle 24"/>
          <p:cNvSpPr/>
          <p:nvPr userDrawn="1"/>
        </p:nvSpPr>
        <p:spPr>
          <a:xfrm>
            <a:off x="5" y="1429135"/>
            <a:ext cx="3801974" cy="50749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5"/>
          <p:cNvSpPr>
            <a:spLocks noGrp="1"/>
          </p:cNvSpPr>
          <p:nvPr>
            <p:ph type="body" sz="quarter" idx="33" hasCustomPrompt="1"/>
          </p:nvPr>
        </p:nvSpPr>
        <p:spPr>
          <a:xfrm>
            <a:off x="758630" y="1928816"/>
            <a:ext cx="2817016" cy="4259262"/>
          </a:xfrm>
        </p:spPr>
        <p:txBody>
          <a:bodyPr>
            <a:noAutofit/>
          </a:bodyPr>
          <a:lstStyle>
            <a:lvl1pPr marL="0" marR="0" indent="0" algn="l" defTabSz="913819" rtl="0" eaLnBrk="1" fontAlgn="auto" latinLnBrk="0" hangingPunct="1">
              <a:lnSpc>
                <a:spcPct val="110000"/>
              </a:lnSpc>
              <a:spcBef>
                <a:spcPts val="1000"/>
              </a:spcBef>
              <a:spcAft>
                <a:spcPts val="1000"/>
              </a:spcAft>
              <a:buClrTx/>
              <a:buSzTx/>
              <a:buFontTx/>
              <a:buNone/>
              <a:tabLst/>
              <a:defRPr sz="2399" baseline="0">
                <a:solidFill>
                  <a:schemeClr val="bg2"/>
                </a:solidFill>
              </a:defRPr>
            </a:lvl1pPr>
            <a:lvl2pPr marL="12692" marR="0" indent="0" algn="l" defTabSz="913819" rtl="0" eaLnBrk="1" fontAlgn="auto" latinLnBrk="0" hangingPunct="1">
              <a:lnSpc>
                <a:spcPct val="110000"/>
              </a:lnSpc>
              <a:spcBef>
                <a:spcPts val="499"/>
              </a:spcBef>
              <a:spcAft>
                <a:spcPts val="1000"/>
              </a:spcAft>
              <a:buClrTx/>
              <a:buSzTx/>
              <a:buFontTx/>
              <a:buNone/>
              <a:tabLst/>
              <a:defRPr sz="3195" b="0" i="0" baseline="0">
                <a:solidFill>
                  <a:schemeClr val="bg1"/>
                </a:solidFill>
                <a:latin typeface="Graphik Regular" charset="0"/>
                <a:ea typeface="Graphik Regular" charset="0"/>
                <a:cs typeface="Graphik Regular" charset="0"/>
              </a:defRPr>
            </a:lvl2pPr>
          </a:lstStyle>
          <a:p>
            <a:pPr lvl="0"/>
            <a:r>
              <a:rPr lang="en-US"/>
              <a:t>Intro text goes here.</a:t>
            </a:r>
          </a:p>
          <a:p>
            <a:pPr marL="0" marR="0" lvl="0" indent="0" algn="l" defTabSz="913819" rtl="0" eaLnBrk="1" fontAlgn="auto" latinLnBrk="0" hangingPunct="1">
              <a:lnSpc>
                <a:spcPct val="110000"/>
              </a:lnSpc>
              <a:spcBef>
                <a:spcPts val="1000"/>
              </a:spcBef>
              <a:spcAft>
                <a:spcPts val="1000"/>
              </a:spcAft>
              <a:buClrTx/>
              <a:buSzTx/>
              <a:buFontTx/>
              <a:buNone/>
              <a:tabLst/>
              <a:defRPr/>
            </a:pPr>
            <a:r>
              <a:rPr lang="en-US" sz="3195" b="0">
                <a:solidFill>
                  <a:schemeClr val="bg1"/>
                </a:solidFill>
                <a:latin typeface="Graphik Regular" charset="0"/>
                <a:ea typeface="Graphik Regular" charset="0"/>
                <a:cs typeface="Graphik Regular" charset="0"/>
              </a:rPr>
              <a:t>This is second level text. Use the text indent button to change style.</a:t>
            </a:r>
          </a:p>
          <a:p>
            <a:pPr lvl="0"/>
            <a:endParaRPr lang="en-US"/>
          </a:p>
        </p:txBody>
      </p:sp>
      <p:sp>
        <p:nvSpPr>
          <p:cNvPr id="2" name="Footer Placeholder 1">
            <a:extLst>
              <a:ext uri="{FF2B5EF4-FFF2-40B4-BE49-F238E27FC236}">
                <a16:creationId xmlns:a16="http://schemas.microsoft.com/office/drawing/2014/main" id="{1C873DFD-FC25-0041-9931-D95D4515C3D8}"/>
              </a:ext>
            </a:extLst>
          </p:cNvPr>
          <p:cNvSpPr>
            <a:spLocks noGrp="1"/>
          </p:cNvSpPr>
          <p:nvPr>
            <p:ph type="ftr" sz="quarter" idx="34"/>
          </p:nvPr>
        </p:nvSpPr>
        <p:spPr/>
        <p:txBody>
          <a:bodyPr/>
          <a:lstStyle/>
          <a:p>
            <a:r>
              <a:rPr lang="en-US">
                <a:ea typeface="Graphik Regular" charset="0"/>
                <a:cs typeface="Graphik Regular" charset="0"/>
              </a:rPr>
              <a:t>Midtown Early Neighborhood Notification Presentation</a:t>
            </a:r>
            <a:endParaRPr lang="en-US">
              <a:latin typeface="Graphik Light" panose="020B0403030202060203" pitchFamily="34" charset="0"/>
              <a:ea typeface="Graphik Light" charset="0"/>
              <a:cs typeface="Graphik Light" charset="0"/>
            </a:endParaRPr>
          </a:p>
        </p:txBody>
      </p:sp>
      <p:sp>
        <p:nvSpPr>
          <p:cNvPr id="9" name="Slide Number Placeholder 4">
            <a:extLst>
              <a:ext uri="{FF2B5EF4-FFF2-40B4-BE49-F238E27FC236}">
                <a16:creationId xmlns:a16="http://schemas.microsoft.com/office/drawing/2014/main" id="{B28A0454-72DD-1B47-B2E5-6C79FE4B2130}"/>
              </a:ext>
            </a:extLst>
          </p:cNvPr>
          <p:cNvSpPr>
            <a:spLocks noGrp="1"/>
          </p:cNvSpPr>
          <p:nvPr>
            <p:ph type="sldNum" sz="quarter" idx="4"/>
          </p:nvPr>
        </p:nvSpPr>
        <p:spPr>
          <a:xfrm>
            <a:off x="8999845" y="6611219"/>
            <a:ext cx="2742222" cy="113554"/>
          </a:xfrm>
          <a:prstGeom prst="rect">
            <a:avLst/>
          </a:prstGeom>
        </p:spPr>
        <p:txBody>
          <a:bodyPr vert="horz" lIns="0" tIns="0" rIns="0" bIns="0" rtlCol="0" anchor="ctr"/>
          <a:lstStyle>
            <a:lvl1pPr algn="r">
              <a:defRPr sz="800" b="0" i="0">
                <a:solidFill>
                  <a:schemeClr val="tx1"/>
                </a:solidFill>
                <a:latin typeface="Graphik Regular" panose="020B0503030202060203" pitchFamily="34" charset="0"/>
              </a:defRPr>
            </a:lvl1pPr>
          </a:lstStyle>
          <a:p>
            <a:fld id="{47A3C0F0-49D0-0E4F-B8D9-7BD3F7FD52D7}" type="slidenum">
              <a:rPr lang="en-US" smtClean="0"/>
              <a:pPr/>
              <a:t>‹#›</a:t>
            </a:fld>
            <a:endParaRPr lang="en-US"/>
          </a:p>
        </p:txBody>
      </p:sp>
      <p:sp>
        <p:nvSpPr>
          <p:cNvPr id="10" name="Text Placeholder 2">
            <a:extLst>
              <a:ext uri="{FF2B5EF4-FFF2-40B4-BE49-F238E27FC236}">
                <a16:creationId xmlns:a16="http://schemas.microsoft.com/office/drawing/2014/main" id="{8C0CBEDA-C479-8446-B83E-95DF5A6EB42A}"/>
              </a:ext>
            </a:extLst>
          </p:cNvPr>
          <p:cNvSpPr>
            <a:spLocks noGrp="1"/>
          </p:cNvSpPr>
          <p:nvPr>
            <p:ph type="body" sz="quarter" idx="29" hasCustomPrompt="1"/>
          </p:nvPr>
        </p:nvSpPr>
        <p:spPr>
          <a:xfrm>
            <a:off x="4219074" y="1928719"/>
            <a:ext cx="7522993" cy="4259359"/>
          </a:xfrm>
        </p:spPr>
        <p:txBody>
          <a:bodyPr>
            <a:noAutofit/>
          </a:bodyPr>
          <a:lstStyle>
            <a:lvl1pPr>
              <a:lnSpc>
                <a:spcPct val="110000"/>
              </a:lnSpc>
              <a:spcBef>
                <a:spcPts val="0"/>
              </a:spcBef>
              <a:spcAft>
                <a:spcPts val="400"/>
              </a:spcAft>
              <a:defRPr sz="1800">
                <a:solidFill>
                  <a:schemeClr val="tx2"/>
                </a:solidFill>
              </a:defRPr>
            </a:lvl1pPr>
            <a:lvl2pPr marL="0" indent="0">
              <a:lnSpc>
                <a:spcPct val="110000"/>
              </a:lnSpc>
              <a:spcBef>
                <a:spcPts val="0"/>
              </a:spcBef>
              <a:spcAft>
                <a:spcPts val="400"/>
              </a:spcAft>
              <a:tabLst/>
              <a:defRPr sz="2400" b="0" i="0" baseline="0">
                <a:solidFill>
                  <a:schemeClr val="tx1"/>
                </a:solidFill>
                <a:latin typeface="Graphik Regular" charset="0"/>
                <a:ea typeface="Graphik Regular" charset="0"/>
                <a:cs typeface="Graphik Regular" charset="0"/>
              </a:defRPr>
            </a:lvl2pPr>
          </a:lstStyle>
          <a:p>
            <a:pPr lvl="0"/>
            <a:r>
              <a:rPr lang="en-US"/>
              <a:t>Subhead Goes Here</a:t>
            </a:r>
          </a:p>
          <a:p>
            <a:pPr lvl="1"/>
            <a:r>
              <a:rPr lang="en-US"/>
              <a:t>This is second level text. Use the text indent button to change style.</a:t>
            </a:r>
          </a:p>
        </p:txBody>
      </p:sp>
    </p:spTree>
    <p:extLst>
      <p:ext uri="{BB962C8B-B14F-4D97-AF65-F5344CB8AC3E}">
        <p14:creationId xmlns:p14="http://schemas.microsoft.com/office/powerpoint/2010/main" val="1101109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large images">
    <p:spTree>
      <p:nvGrpSpPr>
        <p:cNvPr id="1" name=""/>
        <p:cNvGrpSpPr/>
        <p:nvPr/>
      </p:nvGrpSpPr>
      <p:grpSpPr>
        <a:xfrm>
          <a:off x="0" y="0"/>
          <a:ext cx="0" cy="0"/>
          <a:chOff x="0" y="0"/>
          <a:chExt cx="0" cy="0"/>
        </a:xfrm>
      </p:grpSpPr>
      <p:sp>
        <p:nvSpPr>
          <p:cNvPr id="7" name="Rectangle 6"/>
          <p:cNvSpPr/>
          <p:nvPr userDrawn="1"/>
        </p:nvSpPr>
        <p:spPr>
          <a:xfrm>
            <a:off x="274251" y="182880"/>
            <a:ext cx="530213" cy="530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icture Placeholder 20"/>
          <p:cNvSpPr>
            <a:spLocks noGrp="1"/>
          </p:cNvSpPr>
          <p:nvPr>
            <p:ph type="pic" sz="quarter" idx="13"/>
          </p:nvPr>
        </p:nvSpPr>
        <p:spPr>
          <a:xfrm>
            <a:off x="2" y="1429133"/>
            <a:ext cx="6028125" cy="5074921"/>
          </a:xfrm>
          <a:solidFill>
            <a:schemeClr val="bg1">
              <a:lumMod val="85000"/>
            </a:schemeClr>
          </a:solidFill>
        </p:spPr>
        <p:txBody>
          <a:bodyPr anchor="ctr" anchorCtr="0"/>
          <a:lstStyle>
            <a:lvl1pPr algn="ctr">
              <a:defRPr/>
            </a:lvl1pPr>
          </a:lstStyle>
          <a:p>
            <a:r>
              <a:rPr lang="en-US"/>
              <a:t>Click icon to add picture</a:t>
            </a:r>
          </a:p>
        </p:txBody>
      </p:sp>
      <p:sp>
        <p:nvSpPr>
          <p:cNvPr id="10" name="Picture Placeholder 20"/>
          <p:cNvSpPr>
            <a:spLocks noGrp="1"/>
          </p:cNvSpPr>
          <p:nvPr>
            <p:ph type="pic" sz="quarter" idx="15"/>
          </p:nvPr>
        </p:nvSpPr>
        <p:spPr>
          <a:xfrm>
            <a:off x="6157374" y="1429133"/>
            <a:ext cx="6028125" cy="5074921"/>
          </a:xfrm>
          <a:solidFill>
            <a:schemeClr val="bg1">
              <a:lumMod val="85000"/>
            </a:schemeClr>
          </a:solidFill>
        </p:spPr>
        <p:txBody>
          <a:bodyPr anchor="ctr" anchorCtr="0"/>
          <a:lstStyle>
            <a:lvl1pPr algn="ctr">
              <a:defRPr/>
            </a:lvl1pPr>
          </a:lstStyle>
          <a:p>
            <a:r>
              <a:rPr lang="en-US"/>
              <a:t>Click icon to add picture</a:t>
            </a:r>
          </a:p>
        </p:txBody>
      </p:sp>
      <p:sp>
        <p:nvSpPr>
          <p:cNvPr id="21" name="Title 20"/>
          <p:cNvSpPr>
            <a:spLocks noGrp="1"/>
          </p:cNvSpPr>
          <p:nvPr>
            <p:ph type="title" hasCustomPrompt="1"/>
          </p:nvPr>
        </p:nvSpPr>
        <p:spPr/>
        <p:txBody>
          <a:bodyPr/>
          <a:lstStyle/>
          <a:p>
            <a:r>
              <a:rPr lang="en-US"/>
              <a:t>Slide title goes here sentence case</a:t>
            </a:r>
          </a:p>
        </p:txBody>
      </p:sp>
      <p:sp>
        <p:nvSpPr>
          <p:cNvPr id="2" name="Footer Placeholder 1">
            <a:extLst>
              <a:ext uri="{FF2B5EF4-FFF2-40B4-BE49-F238E27FC236}">
                <a16:creationId xmlns:a16="http://schemas.microsoft.com/office/drawing/2014/main" id="{93ACD55D-D200-7247-BCC0-181927FCCA50}"/>
              </a:ext>
            </a:extLst>
          </p:cNvPr>
          <p:cNvSpPr>
            <a:spLocks noGrp="1"/>
          </p:cNvSpPr>
          <p:nvPr>
            <p:ph type="ftr" sz="quarter" idx="16"/>
          </p:nvPr>
        </p:nvSpPr>
        <p:spPr/>
        <p:txBody>
          <a:bodyPr/>
          <a:lstStyle/>
          <a:p>
            <a:r>
              <a:rPr lang="en-US">
                <a:ea typeface="Graphik Regular" charset="0"/>
                <a:cs typeface="Graphik Regular" charset="0"/>
              </a:rPr>
              <a:t>Midtown Early Neighborhood Notification Presentation</a:t>
            </a:r>
            <a:endParaRPr lang="en-US">
              <a:latin typeface="Graphik Light" panose="020B0403030202060203" pitchFamily="34" charset="0"/>
              <a:ea typeface="Graphik Light" charset="0"/>
              <a:cs typeface="Graphik Light" charset="0"/>
            </a:endParaRPr>
          </a:p>
        </p:txBody>
      </p:sp>
      <p:sp>
        <p:nvSpPr>
          <p:cNvPr id="9" name="Slide Number Placeholder 4">
            <a:extLst>
              <a:ext uri="{FF2B5EF4-FFF2-40B4-BE49-F238E27FC236}">
                <a16:creationId xmlns:a16="http://schemas.microsoft.com/office/drawing/2014/main" id="{76FF763F-3CBE-7C40-ADAC-DE01270FA032}"/>
              </a:ext>
            </a:extLst>
          </p:cNvPr>
          <p:cNvSpPr>
            <a:spLocks noGrp="1"/>
          </p:cNvSpPr>
          <p:nvPr>
            <p:ph type="sldNum" sz="quarter" idx="4"/>
          </p:nvPr>
        </p:nvSpPr>
        <p:spPr>
          <a:xfrm>
            <a:off x="8999845" y="6611219"/>
            <a:ext cx="2742222" cy="113554"/>
          </a:xfrm>
          <a:prstGeom prst="rect">
            <a:avLst/>
          </a:prstGeom>
        </p:spPr>
        <p:txBody>
          <a:bodyPr vert="horz" lIns="0" tIns="0" rIns="0" bIns="0" rtlCol="0" anchor="ctr"/>
          <a:lstStyle>
            <a:lvl1pPr algn="r">
              <a:defRPr sz="800" b="0" i="0">
                <a:solidFill>
                  <a:schemeClr val="tx1"/>
                </a:solidFill>
                <a:latin typeface="Graphik Regular" panose="020B0503030202060203" pitchFamily="34" charset="0"/>
              </a:defRPr>
            </a:lvl1pPr>
          </a:lstStyle>
          <a:p>
            <a:fld id="{47A3C0F0-49D0-0E4F-B8D9-7BD3F7FD52D7}" type="slidenum">
              <a:rPr lang="en-US" smtClean="0"/>
              <a:pPr/>
              <a:t>‹#›</a:t>
            </a:fld>
            <a:endParaRPr lang="en-US"/>
          </a:p>
        </p:txBody>
      </p:sp>
    </p:spTree>
    <p:extLst>
      <p:ext uri="{BB962C8B-B14F-4D97-AF65-F5344CB8AC3E}">
        <p14:creationId xmlns:p14="http://schemas.microsoft.com/office/powerpoint/2010/main" val="3753272212"/>
      </p:ext>
    </p:extLst>
  </p:cSld>
  <p:clrMapOvr>
    <a:masterClrMapping/>
  </p:clrMapOvr>
  <p:extLst>
    <p:ext uri="{DCECCB84-F9BA-43D5-87BE-67443E8EF086}">
      <p15:sldGuideLst xmlns:p15="http://schemas.microsoft.com/office/powerpoint/2012/main">
        <p15:guide id="1" orient="horz" pos="2161"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width image with slide title">
    <p:spTree>
      <p:nvGrpSpPr>
        <p:cNvPr id="1" name=""/>
        <p:cNvGrpSpPr/>
        <p:nvPr/>
      </p:nvGrpSpPr>
      <p:grpSpPr>
        <a:xfrm>
          <a:off x="0" y="0"/>
          <a:ext cx="0" cy="0"/>
          <a:chOff x="0" y="0"/>
          <a:chExt cx="0" cy="0"/>
        </a:xfrm>
      </p:grpSpPr>
      <p:sp>
        <p:nvSpPr>
          <p:cNvPr id="7" name="Rectangle 6"/>
          <p:cNvSpPr/>
          <p:nvPr userDrawn="1"/>
        </p:nvSpPr>
        <p:spPr>
          <a:xfrm>
            <a:off x="274251" y="182880"/>
            <a:ext cx="530213" cy="530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icture Placeholder 20"/>
          <p:cNvSpPr>
            <a:spLocks noGrp="1" noChangeAspect="1"/>
          </p:cNvSpPr>
          <p:nvPr>
            <p:ph type="pic" sz="quarter" idx="13"/>
          </p:nvPr>
        </p:nvSpPr>
        <p:spPr>
          <a:xfrm>
            <a:off x="0" y="1429133"/>
            <a:ext cx="12188825" cy="5074921"/>
          </a:xfrm>
          <a:solidFill>
            <a:schemeClr val="bg1">
              <a:lumMod val="85000"/>
            </a:schemeClr>
          </a:solidFill>
        </p:spPr>
        <p:txBody>
          <a:bodyPr anchor="ctr" anchorCtr="0"/>
          <a:lstStyle>
            <a:lvl1pPr algn="ctr">
              <a:defRPr/>
            </a:lvl1pPr>
          </a:lstStyle>
          <a:p>
            <a:r>
              <a:rPr lang="en-US"/>
              <a:t>Click icon to add picture</a:t>
            </a:r>
          </a:p>
        </p:txBody>
      </p:sp>
      <p:sp>
        <p:nvSpPr>
          <p:cNvPr id="21" name="Title 20"/>
          <p:cNvSpPr>
            <a:spLocks noGrp="1"/>
          </p:cNvSpPr>
          <p:nvPr>
            <p:ph type="title" hasCustomPrompt="1"/>
          </p:nvPr>
        </p:nvSpPr>
        <p:spPr/>
        <p:txBody>
          <a:bodyPr/>
          <a:lstStyle/>
          <a:p>
            <a:r>
              <a:rPr lang="en-US"/>
              <a:t>Slide title goes here sentence case</a:t>
            </a:r>
          </a:p>
        </p:txBody>
      </p:sp>
      <p:sp>
        <p:nvSpPr>
          <p:cNvPr id="2" name="Footer Placeholder 1">
            <a:extLst>
              <a:ext uri="{FF2B5EF4-FFF2-40B4-BE49-F238E27FC236}">
                <a16:creationId xmlns:a16="http://schemas.microsoft.com/office/drawing/2014/main" id="{FDC74CE9-9C5F-BB40-A48F-DC218E458E8A}"/>
              </a:ext>
            </a:extLst>
          </p:cNvPr>
          <p:cNvSpPr>
            <a:spLocks noGrp="1"/>
          </p:cNvSpPr>
          <p:nvPr>
            <p:ph type="ftr" sz="quarter" idx="14"/>
          </p:nvPr>
        </p:nvSpPr>
        <p:spPr/>
        <p:txBody>
          <a:bodyPr/>
          <a:lstStyle/>
          <a:p>
            <a:r>
              <a:rPr lang="en-US">
                <a:ea typeface="Graphik Regular" charset="0"/>
                <a:cs typeface="Graphik Regular" charset="0"/>
              </a:rPr>
              <a:t>Midtown Early Neighborhood Notification Presentation</a:t>
            </a:r>
            <a:endParaRPr lang="en-US">
              <a:latin typeface="Graphik Light" panose="020B0403030202060203" pitchFamily="34" charset="0"/>
              <a:ea typeface="Graphik Light" charset="0"/>
              <a:cs typeface="Graphik Light" charset="0"/>
            </a:endParaRPr>
          </a:p>
        </p:txBody>
      </p:sp>
      <p:sp>
        <p:nvSpPr>
          <p:cNvPr id="9" name="Slide Number Placeholder 4">
            <a:extLst>
              <a:ext uri="{FF2B5EF4-FFF2-40B4-BE49-F238E27FC236}">
                <a16:creationId xmlns:a16="http://schemas.microsoft.com/office/drawing/2014/main" id="{BFE475B8-8CA9-9644-80C7-2C17B07B2CBA}"/>
              </a:ext>
            </a:extLst>
          </p:cNvPr>
          <p:cNvSpPr>
            <a:spLocks noGrp="1"/>
          </p:cNvSpPr>
          <p:nvPr>
            <p:ph type="sldNum" sz="quarter" idx="4"/>
          </p:nvPr>
        </p:nvSpPr>
        <p:spPr>
          <a:xfrm>
            <a:off x="8999845" y="6611219"/>
            <a:ext cx="2742222" cy="113554"/>
          </a:xfrm>
          <a:prstGeom prst="rect">
            <a:avLst/>
          </a:prstGeom>
        </p:spPr>
        <p:txBody>
          <a:bodyPr vert="horz" lIns="0" tIns="0" rIns="0" bIns="0" rtlCol="0" anchor="ctr"/>
          <a:lstStyle>
            <a:lvl1pPr algn="r">
              <a:defRPr sz="800" b="0" i="0">
                <a:solidFill>
                  <a:schemeClr val="tx1"/>
                </a:solidFill>
                <a:latin typeface="Graphik Regular" panose="020B0503030202060203" pitchFamily="34" charset="0"/>
              </a:defRPr>
            </a:lvl1pPr>
          </a:lstStyle>
          <a:p>
            <a:fld id="{47A3C0F0-49D0-0E4F-B8D9-7BD3F7FD52D7}" type="slidenum">
              <a:rPr lang="en-US" smtClean="0"/>
              <a:pPr/>
              <a:t>‹#›</a:t>
            </a:fld>
            <a:endParaRPr lang="en-US"/>
          </a:p>
        </p:txBody>
      </p:sp>
    </p:spTree>
    <p:extLst>
      <p:ext uri="{BB962C8B-B14F-4D97-AF65-F5344CB8AC3E}">
        <p14:creationId xmlns:p14="http://schemas.microsoft.com/office/powerpoint/2010/main" val="2198670999"/>
      </p:ext>
    </p:extLst>
  </p:cSld>
  <p:clrMapOvr>
    <a:masterClrMapping/>
  </p:clrMapOvr>
  <p:extLst>
    <p:ext uri="{DCECCB84-F9BA-43D5-87BE-67443E8EF086}">
      <p15:sldGuideLst xmlns:p15="http://schemas.microsoft.com/office/powerpoint/2012/main">
        <p15:guide id="1" orient="horz" pos="2161"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slide image without slide title">
    <p:spTree>
      <p:nvGrpSpPr>
        <p:cNvPr id="1" name=""/>
        <p:cNvGrpSpPr/>
        <p:nvPr/>
      </p:nvGrpSpPr>
      <p:grpSpPr>
        <a:xfrm>
          <a:off x="0" y="0"/>
          <a:ext cx="0" cy="0"/>
          <a:chOff x="0" y="0"/>
          <a:chExt cx="0" cy="0"/>
        </a:xfrm>
      </p:grpSpPr>
      <p:sp>
        <p:nvSpPr>
          <p:cNvPr id="8" name="Picture Placeholder 20"/>
          <p:cNvSpPr>
            <a:spLocks noGrp="1" noChangeAspect="1"/>
          </p:cNvSpPr>
          <p:nvPr>
            <p:ph type="pic" sz="quarter" idx="13"/>
          </p:nvPr>
        </p:nvSpPr>
        <p:spPr>
          <a:xfrm>
            <a:off x="0" y="2"/>
            <a:ext cx="12188825" cy="6504050"/>
          </a:xfrm>
          <a:solidFill>
            <a:schemeClr val="bg1">
              <a:lumMod val="85000"/>
            </a:schemeClr>
          </a:solidFill>
        </p:spPr>
        <p:txBody>
          <a:bodyPr anchor="ctr" anchorCtr="0"/>
          <a:lstStyle>
            <a:lvl1pPr algn="ctr">
              <a:defRPr/>
            </a:lvl1pPr>
          </a:lstStyle>
          <a:p>
            <a:r>
              <a:rPr lang="en-US"/>
              <a:t>Click icon to add picture</a:t>
            </a:r>
          </a:p>
        </p:txBody>
      </p:sp>
      <p:sp>
        <p:nvSpPr>
          <p:cNvPr id="2" name="Footer Placeholder 1">
            <a:extLst>
              <a:ext uri="{FF2B5EF4-FFF2-40B4-BE49-F238E27FC236}">
                <a16:creationId xmlns:a16="http://schemas.microsoft.com/office/drawing/2014/main" id="{5BD8013B-E888-3D41-B95A-C87D931E465A}"/>
              </a:ext>
            </a:extLst>
          </p:cNvPr>
          <p:cNvSpPr>
            <a:spLocks noGrp="1"/>
          </p:cNvSpPr>
          <p:nvPr>
            <p:ph type="ftr" sz="quarter" idx="14"/>
          </p:nvPr>
        </p:nvSpPr>
        <p:spPr/>
        <p:txBody>
          <a:bodyPr/>
          <a:lstStyle/>
          <a:p>
            <a:r>
              <a:rPr lang="en-US">
                <a:ea typeface="Graphik Regular" charset="0"/>
                <a:cs typeface="Graphik Regular" charset="0"/>
              </a:rPr>
              <a:t>Midtown Early Neighborhood Notification Presentation</a:t>
            </a:r>
            <a:endParaRPr lang="en-US">
              <a:latin typeface="Graphik Light" panose="020B0403030202060203" pitchFamily="34" charset="0"/>
              <a:ea typeface="Graphik Light" charset="0"/>
              <a:cs typeface="Graphik Light" charset="0"/>
            </a:endParaRPr>
          </a:p>
        </p:txBody>
      </p:sp>
      <p:sp>
        <p:nvSpPr>
          <p:cNvPr id="6" name="Slide Number Placeholder 4">
            <a:extLst>
              <a:ext uri="{FF2B5EF4-FFF2-40B4-BE49-F238E27FC236}">
                <a16:creationId xmlns:a16="http://schemas.microsoft.com/office/drawing/2014/main" id="{D7961F36-745C-814F-9D49-DC196964C3D8}"/>
              </a:ext>
            </a:extLst>
          </p:cNvPr>
          <p:cNvSpPr>
            <a:spLocks noGrp="1"/>
          </p:cNvSpPr>
          <p:nvPr>
            <p:ph type="sldNum" sz="quarter" idx="4"/>
          </p:nvPr>
        </p:nvSpPr>
        <p:spPr>
          <a:xfrm>
            <a:off x="8999845" y="6611219"/>
            <a:ext cx="2742222" cy="113554"/>
          </a:xfrm>
          <a:prstGeom prst="rect">
            <a:avLst/>
          </a:prstGeom>
        </p:spPr>
        <p:txBody>
          <a:bodyPr vert="horz" lIns="0" tIns="0" rIns="0" bIns="0" rtlCol="0" anchor="ctr"/>
          <a:lstStyle>
            <a:lvl1pPr algn="r">
              <a:defRPr sz="800" b="0" i="0">
                <a:solidFill>
                  <a:schemeClr val="tx1"/>
                </a:solidFill>
                <a:latin typeface="Graphik Regular" panose="020B0503030202060203" pitchFamily="34" charset="0"/>
              </a:defRPr>
            </a:lvl1pPr>
          </a:lstStyle>
          <a:p>
            <a:fld id="{47A3C0F0-49D0-0E4F-B8D9-7BD3F7FD52D7}" type="slidenum">
              <a:rPr lang="en-US" smtClean="0"/>
              <a:pPr/>
              <a:t>‹#›</a:t>
            </a:fld>
            <a:endParaRPr lang="en-US"/>
          </a:p>
        </p:txBody>
      </p:sp>
    </p:spTree>
    <p:extLst>
      <p:ext uri="{BB962C8B-B14F-4D97-AF65-F5344CB8AC3E}">
        <p14:creationId xmlns:p14="http://schemas.microsoft.com/office/powerpoint/2010/main" val="3208039502"/>
      </p:ext>
    </p:extLst>
  </p:cSld>
  <p:clrMapOvr>
    <a:masterClrMapping/>
  </p:clrMapOvr>
  <p:extLst>
    <p:ext uri="{DCECCB84-F9BA-43D5-87BE-67443E8EF086}">
      <p15:sldGuideLst xmlns:p15="http://schemas.microsoft.com/office/powerpoint/2012/main">
        <p15:guide id="1" orient="horz" pos="2161"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White Bar Two Logos">
    <p:spTree>
      <p:nvGrpSpPr>
        <p:cNvPr id="1" name=""/>
        <p:cNvGrpSpPr/>
        <p:nvPr/>
      </p:nvGrpSpPr>
      <p:grpSpPr>
        <a:xfrm>
          <a:off x="0" y="0"/>
          <a:ext cx="0" cy="0"/>
          <a:chOff x="0" y="0"/>
          <a:chExt cx="0" cy="0"/>
        </a:xfrm>
      </p:grpSpPr>
      <p:sp>
        <p:nvSpPr>
          <p:cNvPr id="8" name="Rectangle 7"/>
          <p:cNvSpPr>
            <a:spLocks noChangeAspect="1"/>
          </p:cNvSpPr>
          <p:nvPr userDrawn="1"/>
        </p:nvSpPr>
        <p:spPr>
          <a:xfrm>
            <a:off x="0" y="2"/>
            <a:ext cx="12188825" cy="42895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userDrawn="1"/>
        </p:nvSpPr>
        <p:spPr>
          <a:xfrm>
            <a:off x="1" y="4289554"/>
            <a:ext cx="12188824" cy="2568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758753" y="4426711"/>
            <a:ext cx="6227540" cy="1097280"/>
          </a:xfrm>
        </p:spPr>
        <p:txBody>
          <a:bodyPr anchor="t" anchorCtr="0"/>
          <a:lstStyle>
            <a:lvl1pPr algn="r">
              <a:lnSpc>
                <a:spcPct val="82000"/>
              </a:lnSpc>
              <a:defRPr sz="4797" spc="-51" baseline="0"/>
            </a:lvl1pPr>
          </a:lstStyle>
          <a:p>
            <a:r>
              <a:rPr lang="en-US"/>
              <a:t>Presentation Title</a:t>
            </a:r>
            <a:br>
              <a:rPr lang="en-US"/>
            </a:br>
            <a:r>
              <a:rPr lang="en-US"/>
              <a:t>Goes Here</a:t>
            </a:r>
          </a:p>
        </p:txBody>
      </p:sp>
      <p:sp>
        <p:nvSpPr>
          <p:cNvPr id="7" name="Rectangle 6"/>
          <p:cNvSpPr/>
          <p:nvPr userDrawn="1"/>
        </p:nvSpPr>
        <p:spPr>
          <a:xfrm>
            <a:off x="7112182" y="4188967"/>
            <a:ext cx="530213" cy="530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 Placeholder 39"/>
          <p:cNvSpPr>
            <a:spLocks noGrp="1"/>
          </p:cNvSpPr>
          <p:nvPr>
            <p:ph type="body" sz="quarter" idx="14" hasCustomPrompt="1"/>
          </p:nvPr>
        </p:nvSpPr>
        <p:spPr>
          <a:xfrm>
            <a:off x="7314942" y="4518156"/>
            <a:ext cx="1571694" cy="1186425"/>
          </a:xfrm>
        </p:spPr>
        <p:txBody>
          <a:bodyPr/>
          <a:lstStyle>
            <a:lvl1pPr>
              <a:lnSpc>
                <a:spcPct val="110000"/>
              </a:lnSpc>
              <a:spcBef>
                <a:spcPts val="1598"/>
              </a:spcBef>
              <a:defRPr sz="1400" b="0" i="0">
                <a:latin typeface="Graphik Light" charset="0"/>
                <a:ea typeface="Graphik Light" charset="0"/>
                <a:cs typeface="Graphik Light" charset="0"/>
              </a:defRPr>
            </a:lvl1pPr>
          </a:lstStyle>
          <a:p>
            <a:pPr>
              <a:lnSpc>
                <a:spcPct val="110000"/>
              </a:lnSpc>
              <a:spcBef>
                <a:spcPts val="1200"/>
              </a:spcBef>
            </a:pPr>
            <a:r>
              <a:rPr lang="en-US" sz="1300" b="0" i="0" kern="1000">
                <a:solidFill>
                  <a:schemeClr val="tx1"/>
                </a:solidFill>
                <a:effectLst/>
                <a:latin typeface="Graphik Light" charset="0"/>
                <a:ea typeface="Graphik Light" charset="0"/>
                <a:cs typeface="Graphik Light" charset="0"/>
              </a:rPr>
              <a:t>Client City</a:t>
            </a:r>
            <a:br>
              <a:rPr lang="en-US" sz="1300" b="0" i="0" kern="1000">
                <a:solidFill>
                  <a:schemeClr val="tx1"/>
                </a:solidFill>
                <a:effectLst/>
                <a:latin typeface="Graphik Light" charset="0"/>
                <a:ea typeface="Graphik Light" charset="0"/>
                <a:cs typeface="Graphik Light" charset="0"/>
              </a:rPr>
            </a:br>
            <a:r>
              <a:rPr lang="en-US" sz="1300" b="0" i="0" kern="1000">
                <a:solidFill>
                  <a:schemeClr val="tx1"/>
                </a:solidFill>
                <a:effectLst/>
                <a:latin typeface="Graphik Light" charset="0"/>
                <a:ea typeface="Graphik Light" charset="0"/>
                <a:cs typeface="Graphik Light" charset="0"/>
              </a:rPr>
              <a:t>or Plan Subtitle</a:t>
            </a:r>
          </a:p>
          <a:p>
            <a:pPr>
              <a:lnSpc>
                <a:spcPct val="110000"/>
              </a:lnSpc>
              <a:spcBef>
                <a:spcPts val="1200"/>
              </a:spcBef>
            </a:pPr>
            <a:r>
              <a:rPr lang="en-US" sz="1300" b="0" i="0" kern="1000">
                <a:solidFill>
                  <a:schemeClr val="tx1"/>
                </a:solidFill>
                <a:effectLst/>
                <a:latin typeface="Graphik Light" charset="0"/>
                <a:ea typeface="Graphik Light" charset="0"/>
                <a:cs typeface="Graphik Light" charset="0"/>
              </a:rPr>
              <a:t>Draft Version Name</a:t>
            </a:r>
            <a:br>
              <a:rPr lang="en-US" sz="1300" b="0" i="0" kern="1000">
                <a:solidFill>
                  <a:schemeClr val="tx1"/>
                </a:solidFill>
                <a:effectLst/>
                <a:latin typeface="Graphik Light" charset="0"/>
                <a:ea typeface="Graphik Light" charset="0"/>
                <a:cs typeface="Graphik Light" charset="0"/>
              </a:rPr>
            </a:br>
            <a:r>
              <a:rPr lang="en-US" sz="1300" b="1" i="0" kern="1000">
                <a:solidFill>
                  <a:schemeClr val="tx1"/>
                </a:solidFill>
                <a:effectLst/>
                <a:latin typeface="Graphik Semibold" charset="0"/>
                <a:ea typeface="Graphik Semibold" charset="0"/>
                <a:cs typeface="Graphik Semibold" charset="0"/>
              </a:rPr>
              <a:t>Month XX, 20XX</a:t>
            </a:r>
          </a:p>
        </p:txBody>
      </p:sp>
      <p:sp>
        <p:nvSpPr>
          <p:cNvPr id="11" name="Text Placeholder 3"/>
          <p:cNvSpPr>
            <a:spLocks noGrp="1"/>
          </p:cNvSpPr>
          <p:nvPr>
            <p:ph type="body" sz="quarter" idx="15" hasCustomPrompt="1"/>
          </p:nvPr>
        </p:nvSpPr>
        <p:spPr>
          <a:xfrm>
            <a:off x="7642394" y="1679576"/>
            <a:ext cx="1736907" cy="1737360"/>
          </a:xfrm>
          <a:solidFill>
            <a:schemeClr val="bg2">
              <a:lumMod val="40000"/>
              <a:lumOff val="60000"/>
            </a:schemeClr>
          </a:solidFill>
        </p:spPr>
        <p:txBody>
          <a:bodyPr lIns="91440" tIns="91440" rIns="91440" bIns="91440"/>
          <a:lstStyle>
            <a:lvl1pPr>
              <a:defRPr b="0" i="0" baseline="0">
                <a:latin typeface="Graphik Regular" charset="0"/>
                <a:ea typeface="Graphik Regular" charset="0"/>
                <a:cs typeface="Graphik Regular" charset="0"/>
              </a:defRPr>
            </a:lvl1pPr>
          </a:lstStyle>
          <a:p>
            <a:pPr lvl="0"/>
            <a:r>
              <a:rPr lang="en-US"/>
              <a:t>NOTE:</a:t>
            </a:r>
            <a:br>
              <a:rPr lang="en-US"/>
            </a:br>
            <a:r>
              <a:rPr lang="en-US"/>
              <a:t>Use the Slide Master for this slide to place a background image and client logos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067" y="374907"/>
            <a:ext cx="10983869" cy="640081"/>
          </a:xfrm>
          <a:prstGeom prst="rect">
            <a:avLst/>
          </a:prstGeom>
        </p:spPr>
        <p:txBody>
          <a:bodyPr vert="horz" lIns="0" tIns="0" rIns="0" bIns="0" rtlCol="0" anchor="t" anchorCtr="0">
            <a:noAutofit/>
          </a:bodyPr>
          <a:lstStyle/>
          <a:p>
            <a:r>
              <a:rPr lang="en-US"/>
              <a:t>Slide title goes here sentence case</a:t>
            </a:r>
          </a:p>
        </p:txBody>
      </p:sp>
      <p:sp>
        <p:nvSpPr>
          <p:cNvPr id="3" name="Text Placeholder 2"/>
          <p:cNvSpPr>
            <a:spLocks noGrp="1"/>
          </p:cNvSpPr>
          <p:nvPr>
            <p:ph type="body" idx="1"/>
          </p:nvPr>
        </p:nvSpPr>
        <p:spPr>
          <a:xfrm>
            <a:off x="585065" y="1645920"/>
            <a:ext cx="11152775" cy="453542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2CFBAB1C-1307-E549-A6AA-63EBD38304FC}"/>
              </a:ext>
            </a:extLst>
          </p:cNvPr>
          <p:cNvSpPr>
            <a:spLocks noGrp="1"/>
          </p:cNvSpPr>
          <p:nvPr>
            <p:ph type="ftr" sz="quarter" idx="3"/>
          </p:nvPr>
        </p:nvSpPr>
        <p:spPr>
          <a:xfrm>
            <a:off x="585065" y="6611219"/>
            <a:ext cx="4112275" cy="113554"/>
          </a:xfrm>
          <a:prstGeom prst="rect">
            <a:avLst/>
          </a:prstGeom>
          <a:noFill/>
        </p:spPr>
        <p:txBody>
          <a:bodyPr vert="horz" lIns="0" tIns="0" rIns="0" bIns="0" rtlCol="0" anchor="ctr"/>
          <a:lstStyle>
            <a:lvl1pPr algn="l">
              <a:defRPr sz="800" baseline="0">
                <a:solidFill>
                  <a:schemeClr val="tx1"/>
                </a:solidFill>
                <a:latin typeface="Graphik Regular" panose="020B0503030202060203" pitchFamily="34" charset="0"/>
              </a:defRPr>
            </a:lvl1pPr>
          </a:lstStyle>
          <a:p>
            <a:r>
              <a:rPr lang="en-US">
                <a:ea typeface="Graphik Regular" charset="0"/>
                <a:cs typeface="Graphik Regular" charset="0"/>
              </a:rPr>
              <a:t>Midtown Early Neighborhood Notification Presentation</a:t>
            </a:r>
            <a:endParaRPr lang="en-US">
              <a:latin typeface="Graphik Light" panose="020B0403030202060203" pitchFamily="34" charset="0"/>
              <a:ea typeface="Graphik Light" charset="0"/>
              <a:cs typeface="Graphik Light" charset="0"/>
            </a:endParaRPr>
          </a:p>
        </p:txBody>
      </p:sp>
      <p:sp>
        <p:nvSpPr>
          <p:cNvPr id="12" name="Slide Number Placeholder 4">
            <a:extLst>
              <a:ext uri="{FF2B5EF4-FFF2-40B4-BE49-F238E27FC236}">
                <a16:creationId xmlns:a16="http://schemas.microsoft.com/office/drawing/2014/main" id="{F7724C55-3C8E-0848-9468-16DED798F76E}"/>
              </a:ext>
            </a:extLst>
          </p:cNvPr>
          <p:cNvSpPr>
            <a:spLocks noGrp="1"/>
          </p:cNvSpPr>
          <p:nvPr>
            <p:ph type="sldNum" sz="quarter" idx="4"/>
          </p:nvPr>
        </p:nvSpPr>
        <p:spPr>
          <a:xfrm>
            <a:off x="8999845" y="6611219"/>
            <a:ext cx="2742222" cy="113554"/>
          </a:xfrm>
          <a:prstGeom prst="rect">
            <a:avLst/>
          </a:prstGeom>
        </p:spPr>
        <p:txBody>
          <a:bodyPr vert="horz" lIns="0" tIns="0" rIns="0" bIns="0" rtlCol="0" anchor="ctr"/>
          <a:lstStyle>
            <a:lvl1pPr algn="r">
              <a:defRPr sz="800" b="0" i="0">
                <a:solidFill>
                  <a:schemeClr val="tx1"/>
                </a:solidFill>
                <a:latin typeface="Graphik Regular" panose="020B0503030202060203" pitchFamily="34" charset="0"/>
              </a:defRPr>
            </a:lvl1pPr>
          </a:lstStyle>
          <a:p>
            <a:fld id="{47A3C0F0-49D0-0E4F-B8D9-7BD3F7FD52D7}" type="slidenum">
              <a:rPr lang="en-US" smtClean="0"/>
              <a:pPr/>
              <a:t>‹#›</a:t>
            </a:fld>
            <a:endParaRPr lang="en-US"/>
          </a:p>
        </p:txBody>
      </p:sp>
    </p:spTree>
    <p:extLst>
      <p:ext uri="{BB962C8B-B14F-4D97-AF65-F5344CB8AC3E}">
        <p14:creationId xmlns:p14="http://schemas.microsoft.com/office/powerpoint/2010/main" val="1220903655"/>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716" r:id="rId3"/>
    <p:sldLayoutId id="2147483714" r:id="rId4"/>
    <p:sldLayoutId id="2147483715" r:id="rId5"/>
    <p:sldLayoutId id="2147483711" r:id="rId6"/>
    <p:sldLayoutId id="2147483708" r:id="rId7"/>
    <p:sldLayoutId id="2147483710" r:id="rId8"/>
  </p:sldLayoutIdLst>
  <p:hf hdr="0" dt="0"/>
  <p:txStyles>
    <p:titleStyle>
      <a:lvl1pPr algn="l" defTabSz="914093" rtl="0" eaLnBrk="1" latinLnBrk="0" hangingPunct="1">
        <a:lnSpc>
          <a:spcPct val="90000"/>
        </a:lnSpc>
        <a:spcBef>
          <a:spcPct val="0"/>
        </a:spcBef>
        <a:buNone/>
        <a:defRPr sz="4000" b="0" i="0" kern="1200">
          <a:solidFill>
            <a:schemeClr val="tx2"/>
          </a:solidFill>
          <a:latin typeface="Graphik Extralight" charset="0"/>
          <a:ea typeface="Graphik Extralight" charset="0"/>
          <a:cs typeface="Graphik Extralight" charset="0"/>
        </a:defRPr>
      </a:lvl1pPr>
    </p:titleStyle>
    <p:bodyStyle>
      <a:lvl1pPr marL="0" indent="0" algn="l" defTabSz="914093" rtl="0" eaLnBrk="1" latinLnBrk="0" hangingPunct="1">
        <a:lnSpc>
          <a:spcPct val="110000"/>
        </a:lnSpc>
        <a:spcBef>
          <a:spcPts val="1000"/>
        </a:spcBef>
        <a:buFontTx/>
        <a:buNone/>
        <a:defRPr sz="1200" b="1" i="0" kern="1200">
          <a:solidFill>
            <a:schemeClr val="tx1"/>
          </a:solidFill>
          <a:latin typeface="Graphik Semibold" charset="0"/>
          <a:ea typeface="Graphik Semibold" charset="0"/>
          <a:cs typeface="Graphik Semibold" charset="0"/>
        </a:defRPr>
      </a:lvl1pPr>
      <a:lvl2pPr marL="457047" indent="0" algn="l" defTabSz="914093" rtl="0" eaLnBrk="1" latinLnBrk="0" hangingPunct="1">
        <a:lnSpc>
          <a:spcPct val="110000"/>
        </a:lnSpc>
        <a:spcBef>
          <a:spcPts val="1000"/>
        </a:spcBef>
        <a:buFontTx/>
        <a:buNone/>
        <a:defRPr sz="1200" b="1" i="0" kern="1200">
          <a:solidFill>
            <a:schemeClr val="tx1"/>
          </a:solidFill>
          <a:latin typeface="Graphik Semibold" charset="0"/>
          <a:ea typeface="Graphik Semibold" charset="0"/>
          <a:cs typeface="Graphik Semibold" charset="0"/>
        </a:defRPr>
      </a:lvl2pPr>
      <a:lvl3pPr marL="914093" indent="0" algn="l" defTabSz="914093" rtl="0" eaLnBrk="1" latinLnBrk="0" hangingPunct="1">
        <a:lnSpc>
          <a:spcPct val="110000"/>
        </a:lnSpc>
        <a:spcBef>
          <a:spcPts val="1000"/>
        </a:spcBef>
        <a:buFontTx/>
        <a:buNone/>
        <a:defRPr sz="1200" b="1" i="0" kern="1200">
          <a:solidFill>
            <a:schemeClr val="tx1"/>
          </a:solidFill>
          <a:latin typeface="Graphik Semibold" charset="0"/>
          <a:ea typeface="Graphik Semibold" charset="0"/>
          <a:cs typeface="Graphik Semibold" charset="0"/>
        </a:defRPr>
      </a:lvl3pPr>
      <a:lvl4pPr marL="1371140" indent="0" algn="l" defTabSz="914093" rtl="0" eaLnBrk="1" latinLnBrk="0" hangingPunct="1">
        <a:lnSpc>
          <a:spcPct val="110000"/>
        </a:lnSpc>
        <a:spcBef>
          <a:spcPts val="1000"/>
        </a:spcBef>
        <a:buFontTx/>
        <a:buNone/>
        <a:defRPr sz="1200" b="1" i="0" kern="1200">
          <a:solidFill>
            <a:schemeClr val="tx1"/>
          </a:solidFill>
          <a:latin typeface="Graphik Semibold" charset="0"/>
          <a:ea typeface="Graphik Semibold" charset="0"/>
          <a:cs typeface="Graphik Semibold" charset="0"/>
        </a:defRPr>
      </a:lvl4pPr>
      <a:lvl5pPr marL="1828186" indent="0" algn="l" defTabSz="914093" rtl="0" eaLnBrk="1" latinLnBrk="0" hangingPunct="1">
        <a:lnSpc>
          <a:spcPct val="110000"/>
        </a:lnSpc>
        <a:spcBef>
          <a:spcPts val="1000"/>
        </a:spcBef>
        <a:buFontTx/>
        <a:buNone/>
        <a:defRPr sz="1200" b="1" i="0" kern="1200">
          <a:solidFill>
            <a:schemeClr val="tx1"/>
          </a:solidFill>
          <a:latin typeface="Graphik Semibold" charset="0"/>
          <a:ea typeface="Graphik Semibold" charset="0"/>
          <a:cs typeface="Graphik Semibold" charset="0"/>
        </a:defRPr>
      </a:lvl5pPr>
      <a:lvl6pPr marL="2513755" indent="-228522" algn="l" defTabSz="914093" rtl="0" eaLnBrk="1" latinLnBrk="0" hangingPunct="1">
        <a:lnSpc>
          <a:spcPct val="90000"/>
        </a:lnSpc>
        <a:spcBef>
          <a:spcPts val="499"/>
        </a:spcBef>
        <a:buFont typeface="Arial" panose="020B0604020202020204" pitchFamily="34" charset="0"/>
        <a:buChar char="•"/>
        <a:defRPr sz="1799" kern="1200">
          <a:solidFill>
            <a:schemeClr val="tx1"/>
          </a:solidFill>
          <a:latin typeface="+mn-lt"/>
          <a:ea typeface="+mn-ea"/>
          <a:cs typeface="+mn-cs"/>
        </a:defRPr>
      </a:lvl6pPr>
      <a:lvl7pPr marL="2970802" indent="-228522" algn="l" defTabSz="914093" rtl="0" eaLnBrk="1" latinLnBrk="0" hangingPunct="1">
        <a:lnSpc>
          <a:spcPct val="90000"/>
        </a:lnSpc>
        <a:spcBef>
          <a:spcPts val="499"/>
        </a:spcBef>
        <a:buFont typeface="Arial" panose="020B0604020202020204" pitchFamily="34" charset="0"/>
        <a:buChar char="•"/>
        <a:defRPr sz="1799" kern="1200">
          <a:solidFill>
            <a:schemeClr val="tx1"/>
          </a:solidFill>
          <a:latin typeface="+mn-lt"/>
          <a:ea typeface="+mn-ea"/>
          <a:cs typeface="+mn-cs"/>
        </a:defRPr>
      </a:lvl7pPr>
      <a:lvl8pPr marL="3427851" indent="-228522" algn="l" defTabSz="914093" rtl="0" eaLnBrk="1" latinLnBrk="0" hangingPunct="1">
        <a:lnSpc>
          <a:spcPct val="90000"/>
        </a:lnSpc>
        <a:spcBef>
          <a:spcPts val="499"/>
        </a:spcBef>
        <a:buFont typeface="Arial" panose="020B0604020202020204" pitchFamily="34" charset="0"/>
        <a:buChar char="•"/>
        <a:defRPr sz="1799" kern="1200">
          <a:solidFill>
            <a:schemeClr val="tx1"/>
          </a:solidFill>
          <a:latin typeface="+mn-lt"/>
          <a:ea typeface="+mn-ea"/>
          <a:cs typeface="+mn-cs"/>
        </a:defRPr>
      </a:lvl8pPr>
      <a:lvl9pPr marL="3884895" indent="-228522" algn="l" defTabSz="914093" rtl="0" eaLnBrk="1" latinLnBrk="0" hangingPunct="1">
        <a:lnSpc>
          <a:spcPct val="90000"/>
        </a:lnSpc>
        <a:spcBef>
          <a:spcPts val="499"/>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093" rtl="0" eaLnBrk="1" latinLnBrk="0" hangingPunct="1">
        <a:defRPr sz="1799" kern="1200">
          <a:solidFill>
            <a:schemeClr val="tx1"/>
          </a:solidFill>
          <a:latin typeface="+mn-lt"/>
          <a:ea typeface="+mn-ea"/>
          <a:cs typeface="+mn-cs"/>
        </a:defRPr>
      </a:lvl1pPr>
      <a:lvl2pPr marL="457047" algn="l" defTabSz="914093" rtl="0" eaLnBrk="1" latinLnBrk="0" hangingPunct="1">
        <a:defRPr sz="1799" kern="1200">
          <a:solidFill>
            <a:schemeClr val="tx1"/>
          </a:solidFill>
          <a:latin typeface="+mn-lt"/>
          <a:ea typeface="+mn-ea"/>
          <a:cs typeface="+mn-cs"/>
        </a:defRPr>
      </a:lvl2pPr>
      <a:lvl3pPr marL="914093" algn="l" defTabSz="914093" rtl="0" eaLnBrk="1" latinLnBrk="0" hangingPunct="1">
        <a:defRPr sz="1799" kern="1200">
          <a:solidFill>
            <a:schemeClr val="tx1"/>
          </a:solidFill>
          <a:latin typeface="+mn-lt"/>
          <a:ea typeface="+mn-ea"/>
          <a:cs typeface="+mn-cs"/>
        </a:defRPr>
      </a:lvl3pPr>
      <a:lvl4pPr marL="1371140" algn="l" defTabSz="914093" rtl="0" eaLnBrk="1" latinLnBrk="0" hangingPunct="1">
        <a:defRPr sz="1799" kern="1200">
          <a:solidFill>
            <a:schemeClr val="tx1"/>
          </a:solidFill>
          <a:latin typeface="+mn-lt"/>
          <a:ea typeface="+mn-ea"/>
          <a:cs typeface="+mn-cs"/>
        </a:defRPr>
      </a:lvl4pPr>
      <a:lvl5pPr marL="1828186" algn="l" defTabSz="914093" rtl="0" eaLnBrk="1" latinLnBrk="0" hangingPunct="1">
        <a:defRPr sz="1799" kern="1200">
          <a:solidFill>
            <a:schemeClr val="tx1"/>
          </a:solidFill>
          <a:latin typeface="+mn-lt"/>
          <a:ea typeface="+mn-ea"/>
          <a:cs typeface="+mn-cs"/>
        </a:defRPr>
      </a:lvl5pPr>
      <a:lvl6pPr marL="2285233" algn="l" defTabSz="914093" rtl="0" eaLnBrk="1" latinLnBrk="0" hangingPunct="1">
        <a:defRPr sz="1799" kern="1200">
          <a:solidFill>
            <a:schemeClr val="tx1"/>
          </a:solidFill>
          <a:latin typeface="+mn-lt"/>
          <a:ea typeface="+mn-ea"/>
          <a:cs typeface="+mn-cs"/>
        </a:defRPr>
      </a:lvl6pPr>
      <a:lvl7pPr marL="2742280" algn="l" defTabSz="914093" rtl="0" eaLnBrk="1" latinLnBrk="0" hangingPunct="1">
        <a:defRPr sz="1799" kern="1200">
          <a:solidFill>
            <a:schemeClr val="tx1"/>
          </a:solidFill>
          <a:latin typeface="+mn-lt"/>
          <a:ea typeface="+mn-ea"/>
          <a:cs typeface="+mn-cs"/>
        </a:defRPr>
      </a:lvl7pPr>
      <a:lvl8pPr marL="3199326" algn="l" defTabSz="914093" rtl="0" eaLnBrk="1" latinLnBrk="0" hangingPunct="1">
        <a:defRPr sz="1799" kern="1200">
          <a:solidFill>
            <a:schemeClr val="tx1"/>
          </a:solidFill>
          <a:latin typeface="+mn-lt"/>
          <a:ea typeface="+mn-ea"/>
          <a:cs typeface="+mn-cs"/>
        </a:defRPr>
      </a:lvl8pPr>
      <a:lvl9pPr marL="3656373" algn="l" defTabSz="914093"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756" y="559987"/>
            <a:ext cx="10983869" cy="640081"/>
          </a:xfrm>
          <a:prstGeom prst="rect">
            <a:avLst/>
          </a:prstGeom>
        </p:spPr>
        <p:txBody>
          <a:bodyPr vert="horz" lIns="0" tIns="0" rIns="0" bIns="0" rtlCol="0" anchor="t" anchorCtr="0">
            <a:noAutofit/>
          </a:bodyPr>
          <a:lstStyle/>
          <a:p>
            <a:endParaRPr lang="en-US"/>
          </a:p>
        </p:txBody>
      </p:sp>
      <p:sp>
        <p:nvSpPr>
          <p:cNvPr id="3" name="Text Placeholder 2"/>
          <p:cNvSpPr>
            <a:spLocks noGrp="1"/>
          </p:cNvSpPr>
          <p:nvPr>
            <p:ph type="body" idx="1"/>
          </p:nvPr>
        </p:nvSpPr>
        <p:spPr>
          <a:xfrm>
            <a:off x="763052" y="1825624"/>
            <a:ext cx="10979571" cy="43513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p:cNvSpPr txBox="1">
            <a:spLocks/>
          </p:cNvSpPr>
          <p:nvPr userDrawn="1"/>
        </p:nvSpPr>
        <p:spPr>
          <a:xfrm>
            <a:off x="1118586" y="6196081"/>
            <a:ext cx="4113728" cy="137160"/>
          </a:xfrm>
          <a:prstGeom prst="rect">
            <a:avLst/>
          </a:prstGeom>
        </p:spPr>
        <p:txBody>
          <a:bodyPr vert="horz" lIns="0" tIns="0" rIns="0" bIns="0" rtlCol="0" anchor="b" anchorCtr="0"/>
          <a:lstStyle>
            <a:defPPr>
              <a:defRPr lang="en-US"/>
            </a:defPPr>
            <a:lvl1pPr marL="0" algn="l" defTabSz="914400" rtl="0" eaLnBrk="1" latinLnBrk="0" hangingPunct="1">
              <a:defRPr sz="800" b="0" i="0" kern="1200">
                <a:solidFill>
                  <a:schemeClr val="tx1"/>
                </a:solidFill>
                <a:latin typeface="Graphik Regular" charset="0"/>
                <a:ea typeface="Graphik Regular" charset="0"/>
                <a:cs typeface="Graphik Regular"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a:latin typeface="Graphik Light" charset="0"/>
              <a:ea typeface="Graphik Light" charset="0"/>
              <a:cs typeface="Graphik Light" charset="0"/>
            </a:endParaRPr>
          </a:p>
        </p:txBody>
      </p:sp>
      <p:sp>
        <p:nvSpPr>
          <p:cNvPr id="6" name="Footer Placeholder 3">
            <a:extLst>
              <a:ext uri="{FF2B5EF4-FFF2-40B4-BE49-F238E27FC236}">
                <a16:creationId xmlns:a16="http://schemas.microsoft.com/office/drawing/2014/main" id="{84D2CEE4-5E84-224D-8897-1F51A6E12183}"/>
              </a:ext>
            </a:extLst>
          </p:cNvPr>
          <p:cNvSpPr>
            <a:spLocks noGrp="1"/>
          </p:cNvSpPr>
          <p:nvPr>
            <p:ph type="ftr" sz="quarter" idx="3"/>
          </p:nvPr>
        </p:nvSpPr>
        <p:spPr>
          <a:xfrm>
            <a:off x="585065" y="6611219"/>
            <a:ext cx="4112275" cy="113554"/>
          </a:xfrm>
          <a:prstGeom prst="rect">
            <a:avLst/>
          </a:prstGeom>
          <a:noFill/>
        </p:spPr>
        <p:txBody>
          <a:bodyPr vert="horz" lIns="0" tIns="0" rIns="0" bIns="0" rtlCol="0" anchor="ctr"/>
          <a:lstStyle>
            <a:lvl1pPr algn="l">
              <a:defRPr sz="799" baseline="0">
                <a:solidFill>
                  <a:schemeClr val="tx1"/>
                </a:solidFill>
                <a:latin typeface="Graphik Regular" panose="020B0503030202060203" pitchFamily="34" charset="0"/>
              </a:defRPr>
            </a:lvl1pPr>
          </a:lstStyle>
          <a:p>
            <a:r>
              <a:rPr lang="en-US">
                <a:ea typeface="Graphik Regular" charset="0"/>
                <a:cs typeface="Graphik Regular" charset="0"/>
              </a:rPr>
              <a:t>Midtown Early Neighborhood Notification Presentation</a:t>
            </a:r>
            <a:endParaRPr lang="en-US">
              <a:latin typeface="Graphik Light" panose="020B0403030202060203" pitchFamily="34" charset="0"/>
              <a:ea typeface="Graphik Light" charset="0"/>
              <a:cs typeface="Graphik Light" charset="0"/>
            </a:endParaRPr>
          </a:p>
        </p:txBody>
      </p:sp>
      <p:sp>
        <p:nvSpPr>
          <p:cNvPr id="8" name="Slide Number Placeholder 4">
            <a:extLst>
              <a:ext uri="{FF2B5EF4-FFF2-40B4-BE49-F238E27FC236}">
                <a16:creationId xmlns:a16="http://schemas.microsoft.com/office/drawing/2014/main" id="{57A8906E-8B54-4D48-82AD-CF3DB9EE4849}"/>
              </a:ext>
            </a:extLst>
          </p:cNvPr>
          <p:cNvSpPr>
            <a:spLocks noGrp="1"/>
          </p:cNvSpPr>
          <p:nvPr>
            <p:ph type="sldNum" sz="quarter" idx="4"/>
          </p:nvPr>
        </p:nvSpPr>
        <p:spPr>
          <a:xfrm>
            <a:off x="8999845" y="6611219"/>
            <a:ext cx="2742222" cy="113554"/>
          </a:xfrm>
          <a:prstGeom prst="rect">
            <a:avLst/>
          </a:prstGeom>
        </p:spPr>
        <p:txBody>
          <a:bodyPr vert="horz" lIns="0" tIns="0" rIns="0" bIns="0" rtlCol="0" anchor="ctr"/>
          <a:lstStyle>
            <a:lvl1pPr algn="r">
              <a:defRPr sz="800" b="0" i="0">
                <a:solidFill>
                  <a:schemeClr val="tx1"/>
                </a:solidFill>
                <a:latin typeface="Graphik Regular" panose="020B0503030202060203" pitchFamily="34" charset="0"/>
              </a:defRPr>
            </a:lvl1pPr>
          </a:lstStyle>
          <a:p>
            <a:fld id="{47A3C0F0-49D0-0E4F-B8D9-7BD3F7FD52D7}" type="slidenum">
              <a:rPr lang="en-US" smtClean="0"/>
              <a:pPr/>
              <a:t>‹#›</a:t>
            </a:fld>
            <a:endParaRPr lang="en-US"/>
          </a:p>
        </p:txBody>
      </p:sp>
    </p:spTree>
    <p:extLst>
      <p:ext uri="{BB962C8B-B14F-4D97-AF65-F5344CB8AC3E}">
        <p14:creationId xmlns:p14="http://schemas.microsoft.com/office/powerpoint/2010/main" val="179179944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717" r:id="rId3"/>
    <p:sldLayoutId id="2147483718" r:id="rId4"/>
    <p:sldLayoutId id="2147483721" r:id="rId5"/>
  </p:sldLayoutIdLst>
  <p:hf hdr="0" dt="0"/>
  <p:txStyles>
    <p:titleStyle>
      <a:lvl1pPr algn="l" defTabSz="914093" rtl="0" eaLnBrk="1" latinLnBrk="0" hangingPunct="1">
        <a:lnSpc>
          <a:spcPct val="90000"/>
        </a:lnSpc>
        <a:spcBef>
          <a:spcPct val="0"/>
        </a:spcBef>
        <a:buNone/>
        <a:defRPr sz="4797" b="0" i="0" kern="1200">
          <a:solidFill>
            <a:schemeClr val="tx2"/>
          </a:solidFill>
          <a:latin typeface="Graphik Extralight" charset="0"/>
          <a:ea typeface="Graphik Extralight" charset="0"/>
          <a:cs typeface="Graphik Extralight" charset="0"/>
        </a:defRPr>
      </a:lvl1pPr>
    </p:titleStyle>
    <p:bodyStyle>
      <a:lvl1pPr marL="0" indent="0" algn="l" defTabSz="914093" rtl="0" eaLnBrk="1" latinLnBrk="0" hangingPunct="1">
        <a:lnSpc>
          <a:spcPct val="110000"/>
        </a:lnSpc>
        <a:spcBef>
          <a:spcPts val="1000"/>
        </a:spcBef>
        <a:buFontTx/>
        <a:buNone/>
        <a:defRPr sz="1200" b="1" i="0" kern="1200">
          <a:solidFill>
            <a:schemeClr val="tx1"/>
          </a:solidFill>
          <a:latin typeface="Graphik Semibold" charset="0"/>
          <a:ea typeface="Graphik Semibold" charset="0"/>
          <a:cs typeface="Graphik Semibold" charset="0"/>
        </a:defRPr>
      </a:lvl1pPr>
      <a:lvl2pPr marL="457047" indent="0" algn="l" defTabSz="914093" rtl="0" eaLnBrk="1" latinLnBrk="0" hangingPunct="1">
        <a:lnSpc>
          <a:spcPct val="110000"/>
        </a:lnSpc>
        <a:spcBef>
          <a:spcPts val="1000"/>
        </a:spcBef>
        <a:buFontTx/>
        <a:buNone/>
        <a:defRPr sz="1200" b="1" i="0" kern="1200">
          <a:solidFill>
            <a:schemeClr val="tx1"/>
          </a:solidFill>
          <a:latin typeface="Graphik Semibold" charset="0"/>
          <a:ea typeface="Graphik Semibold" charset="0"/>
          <a:cs typeface="Graphik Semibold" charset="0"/>
        </a:defRPr>
      </a:lvl2pPr>
      <a:lvl3pPr marL="914093" indent="0" algn="l" defTabSz="914093" rtl="0" eaLnBrk="1" latinLnBrk="0" hangingPunct="1">
        <a:lnSpc>
          <a:spcPct val="110000"/>
        </a:lnSpc>
        <a:spcBef>
          <a:spcPts val="1000"/>
        </a:spcBef>
        <a:buFontTx/>
        <a:buNone/>
        <a:defRPr sz="1200" b="1" i="0" kern="1200">
          <a:solidFill>
            <a:schemeClr val="tx1"/>
          </a:solidFill>
          <a:latin typeface="Graphik Semibold" charset="0"/>
          <a:ea typeface="Graphik Semibold" charset="0"/>
          <a:cs typeface="Graphik Semibold" charset="0"/>
        </a:defRPr>
      </a:lvl3pPr>
      <a:lvl4pPr marL="1371140" indent="0" algn="l" defTabSz="914093" rtl="0" eaLnBrk="1" latinLnBrk="0" hangingPunct="1">
        <a:lnSpc>
          <a:spcPct val="110000"/>
        </a:lnSpc>
        <a:spcBef>
          <a:spcPts val="1000"/>
        </a:spcBef>
        <a:buFontTx/>
        <a:buNone/>
        <a:defRPr sz="1200" b="1" i="0" kern="1200">
          <a:solidFill>
            <a:schemeClr val="tx1"/>
          </a:solidFill>
          <a:latin typeface="Graphik Semibold" charset="0"/>
          <a:ea typeface="Graphik Semibold" charset="0"/>
          <a:cs typeface="Graphik Semibold" charset="0"/>
        </a:defRPr>
      </a:lvl4pPr>
      <a:lvl5pPr marL="1828186" indent="0" algn="l" defTabSz="914093" rtl="0" eaLnBrk="1" latinLnBrk="0" hangingPunct="1">
        <a:lnSpc>
          <a:spcPct val="110000"/>
        </a:lnSpc>
        <a:spcBef>
          <a:spcPts val="1000"/>
        </a:spcBef>
        <a:buFontTx/>
        <a:buNone/>
        <a:defRPr sz="1200" b="1" i="0" kern="1200">
          <a:solidFill>
            <a:schemeClr val="tx1"/>
          </a:solidFill>
          <a:latin typeface="Graphik Semibold" charset="0"/>
          <a:ea typeface="Graphik Semibold" charset="0"/>
          <a:cs typeface="Graphik Semibold" charset="0"/>
        </a:defRPr>
      </a:lvl5pPr>
      <a:lvl6pPr marL="2513755" indent="-228522" algn="l" defTabSz="914093" rtl="0" eaLnBrk="1" latinLnBrk="0" hangingPunct="1">
        <a:lnSpc>
          <a:spcPct val="90000"/>
        </a:lnSpc>
        <a:spcBef>
          <a:spcPts val="499"/>
        </a:spcBef>
        <a:buFont typeface="Arial" panose="020B0604020202020204" pitchFamily="34" charset="0"/>
        <a:buChar char="•"/>
        <a:defRPr sz="1799" kern="1200">
          <a:solidFill>
            <a:schemeClr val="tx1"/>
          </a:solidFill>
          <a:latin typeface="+mn-lt"/>
          <a:ea typeface="+mn-ea"/>
          <a:cs typeface="+mn-cs"/>
        </a:defRPr>
      </a:lvl6pPr>
      <a:lvl7pPr marL="2970802" indent="-228522" algn="l" defTabSz="914093" rtl="0" eaLnBrk="1" latinLnBrk="0" hangingPunct="1">
        <a:lnSpc>
          <a:spcPct val="90000"/>
        </a:lnSpc>
        <a:spcBef>
          <a:spcPts val="499"/>
        </a:spcBef>
        <a:buFont typeface="Arial" panose="020B0604020202020204" pitchFamily="34" charset="0"/>
        <a:buChar char="•"/>
        <a:defRPr sz="1799" kern="1200">
          <a:solidFill>
            <a:schemeClr val="tx1"/>
          </a:solidFill>
          <a:latin typeface="+mn-lt"/>
          <a:ea typeface="+mn-ea"/>
          <a:cs typeface="+mn-cs"/>
        </a:defRPr>
      </a:lvl7pPr>
      <a:lvl8pPr marL="3427851" indent="-228522" algn="l" defTabSz="914093" rtl="0" eaLnBrk="1" latinLnBrk="0" hangingPunct="1">
        <a:lnSpc>
          <a:spcPct val="90000"/>
        </a:lnSpc>
        <a:spcBef>
          <a:spcPts val="499"/>
        </a:spcBef>
        <a:buFont typeface="Arial" panose="020B0604020202020204" pitchFamily="34" charset="0"/>
        <a:buChar char="•"/>
        <a:defRPr sz="1799" kern="1200">
          <a:solidFill>
            <a:schemeClr val="tx1"/>
          </a:solidFill>
          <a:latin typeface="+mn-lt"/>
          <a:ea typeface="+mn-ea"/>
          <a:cs typeface="+mn-cs"/>
        </a:defRPr>
      </a:lvl8pPr>
      <a:lvl9pPr marL="3884895" indent="-228522" algn="l" defTabSz="914093" rtl="0" eaLnBrk="1" latinLnBrk="0" hangingPunct="1">
        <a:lnSpc>
          <a:spcPct val="90000"/>
        </a:lnSpc>
        <a:spcBef>
          <a:spcPts val="499"/>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093" rtl="0" eaLnBrk="1" latinLnBrk="0" hangingPunct="1">
        <a:defRPr sz="1799" kern="1200">
          <a:solidFill>
            <a:schemeClr val="tx1"/>
          </a:solidFill>
          <a:latin typeface="+mn-lt"/>
          <a:ea typeface="+mn-ea"/>
          <a:cs typeface="+mn-cs"/>
        </a:defRPr>
      </a:lvl1pPr>
      <a:lvl2pPr marL="457047" algn="l" defTabSz="914093" rtl="0" eaLnBrk="1" latinLnBrk="0" hangingPunct="1">
        <a:defRPr sz="1799" kern="1200">
          <a:solidFill>
            <a:schemeClr val="tx1"/>
          </a:solidFill>
          <a:latin typeface="+mn-lt"/>
          <a:ea typeface="+mn-ea"/>
          <a:cs typeface="+mn-cs"/>
        </a:defRPr>
      </a:lvl2pPr>
      <a:lvl3pPr marL="914093" algn="l" defTabSz="914093" rtl="0" eaLnBrk="1" latinLnBrk="0" hangingPunct="1">
        <a:defRPr sz="1799" kern="1200">
          <a:solidFill>
            <a:schemeClr val="tx1"/>
          </a:solidFill>
          <a:latin typeface="+mn-lt"/>
          <a:ea typeface="+mn-ea"/>
          <a:cs typeface="+mn-cs"/>
        </a:defRPr>
      </a:lvl3pPr>
      <a:lvl4pPr marL="1371140" algn="l" defTabSz="914093" rtl="0" eaLnBrk="1" latinLnBrk="0" hangingPunct="1">
        <a:defRPr sz="1799" kern="1200">
          <a:solidFill>
            <a:schemeClr val="tx1"/>
          </a:solidFill>
          <a:latin typeface="+mn-lt"/>
          <a:ea typeface="+mn-ea"/>
          <a:cs typeface="+mn-cs"/>
        </a:defRPr>
      </a:lvl4pPr>
      <a:lvl5pPr marL="1828186" algn="l" defTabSz="914093" rtl="0" eaLnBrk="1" latinLnBrk="0" hangingPunct="1">
        <a:defRPr sz="1799" kern="1200">
          <a:solidFill>
            <a:schemeClr val="tx1"/>
          </a:solidFill>
          <a:latin typeface="+mn-lt"/>
          <a:ea typeface="+mn-ea"/>
          <a:cs typeface="+mn-cs"/>
        </a:defRPr>
      </a:lvl5pPr>
      <a:lvl6pPr marL="2285233" algn="l" defTabSz="914093" rtl="0" eaLnBrk="1" latinLnBrk="0" hangingPunct="1">
        <a:defRPr sz="1799" kern="1200">
          <a:solidFill>
            <a:schemeClr val="tx1"/>
          </a:solidFill>
          <a:latin typeface="+mn-lt"/>
          <a:ea typeface="+mn-ea"/>
          <a:cs typeface="+mn-cs"/>
        </a:defRPr>
      </a:lvl6pPr>
      <a:lvl7pPr marL="2742280" algn="l" defTabSz="914093" rtl="0" eaLnBrk="1" latinLnBrk="0" hangingPunct="1">
        <a:defRPr sz="1799" kern="1200">
          <a:solidFill>
            <a:schemeClr val="tx1"/>
          </a:solidFill>
          <a:latin typeface="+mn-lt"/>
          <a:ea typeface="+mn-ea"/>
          <a:cs typeface="+mn-cs"/>
        </a:defRPr>
      </a:lvl7pPr>
      <a:lvl8pPr marL="3199326" algn="l" defTabSz="914093" rtl="0" eaLnBrk="1" latinLnBrk="0" hangingPunct="1">
        <a:defRPr sz="1799" kern="1200">
          <a:solidFill>
            <a:schemeClr val="tx1"/>
          </a:solidFill>
          <a:latin typeface="+mn-lt"/>
          <a:ea typeface="+mn-ea"/>
          <a:cs typeface="+mn-cs"/>
        </a:defRPr>
      </a:lvl8pPr>
      <a:lvl9pPr marL="3656373" algn="l" defTabSz="91409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Layout" Target="../diagrams/layout1.xml"/><Relationship Id="rId7" Type="http://schemas.openxmlformats.org/officeDocument/2006/relationships/image" Target="../media/image7.jpe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5187-EFBC-D041-92F3-A7F4763D47BC}"/>
              </a:ext>
            </a:extLst>
          </p:cNvPr>
          <p:cNvSpPr>
            <a:spLocks noGrp="1"/>
          </p:cNvSpPr>
          <p:nvPr>
            <p:ph type="ctrTitle"/>
          </p:nvPr>
        </p:nvSpPr>
        <p:spPr>
          <a:xfrm>
            <a:off x="369265" y="4311397"/>
            <a:ext cx="5838825" cy="1097280"/>
          </a:xfrm>
        </p:spPr>
        <p:txBody>
          <a:bodyPr/>
          <a:lstStyle/>
          <a:p>
            <a:r>
              <a:rPr lang="en-US" dirty="0"/>
              <a:t>MIDTOWN MOVING FORWARD</a:t>
            </a:r>
          </a:p>
        </p:txBody>
      </p:sp>
      <p:pic>
        <p:nvPicPr>
          <p:cNvPr id="5" name="Picture 4" descr="A large building with cars parked in front of it&#10;&#10;Description automatically generated with low confidence">
            <a:extLst>
              <a:ext uri="{FF2B5EF4-FFF2-40B4-BE49-F238E27FC236}">
                <a16:creationId xmlns:a16="http://schemas.microsoft.com/office/drawing/2014/main" id="{C9C8CE14-C754-C9AF-0A7D-796B85519E4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838825" y="2054357"/>
            <a:ext cx="6350000" cy="2235010"/>
          </a:xfrm>
          <a:prstGeom prst="rect">
            <a:avLst/>
          </a:prstGeom>
        </p:spPr>
      </p:pic>
      <p:pic>
        <p:nvPicPr>
          <p:cNvPr id="7" name="Picture 6" descr="A picture containing person, outdoor&#10;&#10;Description automatically generated">
            <a:extLst>
              <a:ext uri="{FF2B5EF4-FFF2-40B4-BE49-F238E27FC236}">
                <a16:creationId xmlns:a16="http://schemas.microsoft.com/office/drawing/2014/main" id="{936E53B9-C561-C220-D213-15F47800C38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838825" y="0"/>
            <a:ext cx="6350000" cy="2086868"/>
          </a:xfrm>
          <a:prstGeom prst="rect">
            <a:avLst/>
          </a:prstGeom>
        </p:spPr>
      </p:pic>
      <p:sp>
        <p:nvSpPr>
          <p:cNvPr id="8" name="Rectangle 7">
            <a:extLst>
              <a:ext uri="{FF2B5EF4-FFF2-40B4-BE49-F238E27FC236}">
                <a16:creationId xmlns:a16="http://schemas.microsoft.com/office/drawing/2014/main" id="{B142F8F1-EC0A-7B16-7E92-C3ADF55D50A2}"/>
              </a:ext>
            </a:extLst>
          </p:cNvPr>
          <p:cNvSpPr/>
          <p:nvPr/>
        </p:nvSpPr>
        <p:spPr>
          <a:xfrm>
            <a:off x="7115695" y="4181302"/>
            <a:ext cx="532014" cy="532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DDE48A0-B03F-A34D-BB0F-E311EFE03E26}"/>
              </a:ext>
            </a:extLst>
          </p:cNvPr>
          <p:cNvSpPr>
            <a:spLocks noGrp="1"/>
          </p:cNvSpPr>
          <p:nvPr>
            <p:ph type="body" sz="quarter" idx="14"/>
          </p:nvPr>
        </p:nvSpPr>
        <p:spPr>
          <a:xfrm>
            <a:off x="7314942" y="4518156"/>
            <a:ext cx="2494076" cy="1186425"/>
          </a:xfrm>
        </p:spPr>
        <p:txBody>
          <a:bodyPr>
            <a:normAutofit/>
          </a:bodyPr>
          <a:lstStyle/>
          <a:p>
            <a:r>
              <a:rPr lang="en-US" sz="1800" dirty="0"/>
              <a:t>Santa Fe, NM</a:t>
            </a:r>
          </a:p>
          <a:p>
            <a:r>
              <a:rPr lang="en-US" sz="1800" dirty="0"/>
              <a:t>Midtown Redevelopment Plans</a:t>
            </a:r>
          </a:p>
        </p:txBody>
      </p:sp>
      <p:pic>
        <p:nvPicPr>
          <p:cNvPr id="12" name="Picture 11" descr="A picture containing logo&#10;&#10;Description automatically generated">
            <a:extLst>
              <a:ext uri="{FF2B5EF4-FFF2-40B4-BE49-F238E27FC236}">
                <a16:creationId xmlns:a16="http://schemas.microsoft.com/office/drawing/2014/main" id="{AF3207EF-3F3B-9491-1988-C4F3817380A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5267" y="5300107"/>
            <a:ext cx="1440236" cy="1480757"/>
          </a:xfrm>
          <a:prstGeom prst="rect">
            <a:avLst/>
          </a:prstGeom>
        </p:spPr>
      </p:pic>
      <p:sp>
        <p:nvSpPr>
          <p:cNvPr id="6" name="TextBox 5">
            <a:extLst>
              <a:ext uri="{FF2B5EF4-FFF2-40B4-BE49-F238E27FC236}">
                <a16:creationId xmlns:a16="http://schemas.microsoft.com/office/drawing/2014/main" id="{C3F596F3-7E48-4390-F989-78C9801F21FC}"/>
              </a:ext>
            </a:extLst>
          </p:cNvPr>
          <p:cNvSpPr txBox="1"/>
          <p:nvPr/>
        </p:nvSpPr>
        <p:spPr>
          <a:xfrm>
            <a:off x="9499396" y="5876826"/>
            <a:ext cx="2628668" cy="923330"/>
          </a:xfrm>
          <a:prstGeom prst="rect">
            <a:avLst/>
          </a:prstGeom>
          <a:noFill/>
        </p:spPr>
        <p:txBody>
          <a:bodyPr wrap="none" rtlCol="0">
            <a:spAutoFit/>
          </a:bodyPr>
          <a:lstStyle/>
          <a:p>
            <a:pPr algn="r"/>
            <a:r>
              <a:rPr lang="en-US" sz="1800" dirty="0"/>
              <a:t>Midtown Moving Forward</a:t>
            </a:r>
          </a:p>
          <a:p>
            <a:pPr algn="r"/>
            <a:r>
              <a:rPr lang="en-US" sz="1800" dirty="0"/>
              <a:t>Progress Report</a:t>
            </a:r>
          </a:p>
          <a:p>
            <a:pPr algn="r"/>
            <a:r>
              <a:rPr lang="en-US" sz="1800"/>
              <a:t>November </a:t>
            </a:r>
            <a:r>
              <a:rPr lang="en-US" sz="1800" dirty="0"/>
              <a:t>2022</a:t>
            </a:r>
          </a:p>
        </p:txBody>
      </p:sp>
      <p:pic>
        <p:nvPicPr>
          <p:cNvPr id="4" name="Picture 3">
            <a:extLst>
              <a:ext uri="{FF2B5EF4-FFF2-40B4-BE49-F238E27FC236}">
                <a16:creationId xmlns:a16="http://schemas.microsoft.com/office/drawing/2014/main" id="{2723F857-478B-FE90-8956-AA51D34EBB83}"/>
              </a:ext>
            </a:extLst>
          </p:cNvPr>
          <p:cNvPicPr>
            <a:picLocks noChangeAspect="1"/>
          </p:cNvPicPr>
          <p:nvPr/>
        </p:nvPicPr>
        <p:blipFill>
          <a:blip r:embed="rId6"/>
          <a:stretch>
            <a:fillRect/>
          </a:stretch>
        </p:blipFill>
        <p:spPr>
          <a:xfrm>
            <a:off x="-1" y="-1"/>
            <a:ext cx="6407573" cy="4289367"/>
          </a:xfrm>
          <a:prstGeom prst="rect">
            <a:avLst/>
          </a:prstGeom>
        </p:spPr>
      </p:pic>
    </p:spTree>
    <p:extLst>
      <p:ext uri="{BB962C8B-B14F-4D97-AF65-F5344CB8AC3E}">
        <p14:creationId xmlns:p14="http://schemas.microsoft.com/office/powerpoint/2010/main" val="2219544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E0978-CB69-8497-0E90-510F2780E08F}"/>
              </a:ext>
            </a:extLst>
          </p:cNvPr>
          <p:cNvSpPr>
            <a:spLocks noGrp="1"/>
          </p:cNvSpPr>
          <p:nvPr>
            <p:ph type="title"/>
          </p:nvPr>
        </p:nvSpPr>
        <p:spPr>
          <a:xfrm>
            <a:off x="953407" y="133227"/>
            <a:ext cx="10983869" cy="640081"/>
          </a:xfrm>
        </p:spPr>
        <p:txBody>
          <a:bodyPr/>
          <a:lstStyle/>
          <a:p>
            <a:r>
              <a:rPr lang="en-US" sz="4400" dirty="0"/>
              <a:t>Development Estimates </a:t>
            </a:r>
            <a:r>
              <a:rPr lang="en-US" sz="2400" dirty="0"/>
              <a:t>– </a:t>
            </a:r>
            <a:r>
              <a:rPr lang="en-US" sz="2400" i="1" dirty="0"/>
              <a:t>approximate base calculations for land use planning purposes</a:t>
            </a:r>
            <a:endParaRPr lang="en-US" sz="2400" dirty="0"/>
          </a:p>
        </p:txBody>
      </p:sp>
      <p:sp>
        <p:nvSpPr>
          <p:cNvPr id="3" name="Text Placeholder 2">
            <a:extLst>
              <a:ext uri="{FF2B5EF4-FFF2-40B4-BE49-F238E27FC236}">
                <a16:creationId xmlns:a16="http://schemas.microsoft.com/office/drawing/2014/main" id="{52B4DAB3-A61A-B1D3-2A7A-EA3AB2BD78A4}"/>
              </a:ext>
            </a:extLst>
          </p:cNvPr>
          <p:cNvSpPr>
            <a:spLocks noGrp="1"/>
          </p:cNvSpPr>
          <p:nvPr>
            <p:ph type="body" sz="quarter" idx="33"/>
          </p:nvPr>
        </p:nvSpPr>
        <p:spPr>
          <a:xfrm>
            <a:off x="182881" y="1753386"/>
            <a:ext cx="3392766" cy="4434692"/>
          </a:xfrm>
        </p:spPr>
        <p:txBody>
          <a:bodyPr vert="horz" lIns="0" tIns="0" rIns="0" bIns="0" rtlCol="0" anchor="t">
            <a:noAutofit/>
          </a:bodyPr>
          <a:lstStyle/>
          <a:p>
            <a:r>
              <a:rPr lang="en-US" sz="2000" dirty="0"/>
              <a:t>Commercial Development (estimated)</a:t>
            </a:r>
          </a:p>
          <a:p>
            <a:endParaRPr lang="en-US" sz="2000" dirty="0"/>
          </a:p>
          <a:p>
            <a:r>
              <a:rPr lang="en-US" sz="2000" b="0" dirty="0"/>
              <a:t>Retail/Restaurant: 44,000 SF</a:t>
            </a:r>
          </a:p>
          <a:p>
            <a:r>
              <a:rPr lang="en-US" sz="2000" b="0" dirty="0"/>
              <a:t>Institutional: 128, 160 SF</a:t>
            </a:r>
            <a:endParaRPr lang="en-US" sz="2000" b="0" u="sng" dirty="0"/>
          </a:p>
          <a:p>
            <a:r>
              <a:rPr lang="en-US" sz="2000" b="0" dirty="0"/>
              <a:t>Office: 90,000-100,000 SF</a:t>
            </a:r>
          </a:p>
          <a:p>
            <a:r>
              <a:rPr lang="en-US" sz="2000" b="0" dirty="0"/>
              <a:t>Hospitality/Lodging: 100 rooms</a:t>
            </a:r>
          </a:p>
          <a:p>
            <a:r>
              <a:rPr lang="en-US" sz="2000" b="0" dirty="0"/>
              <a:t>Film Expansion Lot: 10.46 acres</a:t>
            </a:r>
          </a:p>
          <a:p>
            <a:endParaRPr lang="en-US" sz="2350" b="0" dirty="0"/>
          </a:p>
        </p:txBody>
      </p:sp>
      <p:sp>
        <p:nvSpPr>
          <p:cNvPr id="4" name="Footer Placeholder 3">
            <a:extLst>
              <a:ext uri="{FF2B5EF4-FFF2-40B4-BE49-F238E27FC236}">
                <a16:creationId xmlns:a16="http://schemas.microsoft.com/office/drawing/2014/main" id="{338F23DD-E370-9C4A-AB61-320756275F75}"/>
              </a:ext>
            </a:extLst>
          </p:cNvPr>
          <p:cNvSpPr>
            <a:spLocks noGrp="1"/>
          </p:cNvSpPr>
          <p:nvPr>
            <p:ph type="ftr" sz="quarter" idx="34"/>
          </p:nvPr>
        </p:nvSpPr>
        <p:spPr/>
        <p:txBody>
          <a:bodyPr/>
          <a:lstStyle/>
          <a:p>
            <a:r>
              <a:rPr lang="en-US">
                <a:ea typeface="Graphik Regular" charset="0"/>
                <a:cs typeface="Graphik Regular" charset="0"/>
              </a:rPr>
              <a:t>Midtown Early Neighborhood Notification Presentation</a:t>
            </a:r>
            <a:endParaRPr lang="en-US">
              <a:latin typeface="Graphik Light" panose="020B0403030202060203" pitchFamily="34" charset="0"/>
              <a:ea typeface="Graphik Light" charset="0"/>
              <a:cs typeface="Graphik Light" charset="0"/>
            </a:endParaRPr>
          </a:p>
        </p:txBody>
      </p:sp>
      <p:sp>
        <p:nvSpPr>
          <p:cNvPr id="5" name="Slide Number Placeholder 4">
            <a:extLst>
              <a:ext uri="{FF2B5EF4-FFF2-40B4-BE49-F238E27FC236}">
                <a16:creationId xmlns:a16="http://schemas.microsoft.com/office/drawing/2014/main" id="{3A7BCAE1-532D-73FD-DF29-D25C8382F9AA}"/>
              </a:ext>
            </a:extLst>
          </p:cNvPr>
          <p:cNvSpPr>
            <a:spLocks noGrp="1"/>
          </p:cNvSpPr>
          <p:nvPr>
            <p:ph type="sldNum" sz="quarter" idx="4"/>
          </p:nvPr>
        </p:nvSpPr>
        <p:spPr/>
        <p:txBody>
          <a:bodyPr/>
          <a:lstStyle/>
          <a:p>
            <a:fld id="{47A3C0F0-49D0-0E4F-B8D9-7BD3F7FD52D7}" type="slidenum">
              <a:rPr lang="en-US" smtClean="0"/>
              <a:pPr/>
              <a:t>10</a:t>
            </a:fld>
            <a:endParaRPr lang="en-US"/>
          </a:p>
        </p:txBody>
      </p:sp>
      <p:pic>
        <p:nvPicPr>
          <p:cNvPr id="6" name="Picture 5">
            <a:extLst>
              <a:ext uri="{FF2B5EF4-FFF2-40B4-BE49-F238E27FC236}">
                <a16:creationId xmlns:a16="http://schemas.microsoft.com/office/drawing/2014/main" id="{F55681EE-BE33-7357-8B5B-859DB720A8E1}"/>
              </a:ext>
            </a:extLst>
          </p:cNvPr>
          <p:cNvPicPr>
            <a:picLocks noChangeAspect="1"/>
          </p:cNvPicPr>
          <p:nvPr/>
        </p:nvPicPr>
        <p:blipFill>
          <a:blip r:embed="rId3"/>
          <a:stretch>
            <a:fillRect/>
          </a:stretch>
        </p:blipFill>
        <p:spPr>
          <a:xfrm>
            <a:off x="4667360" y="1411449"/>
            <a:ext cx="6935027" cy="5097934"/>
          </a:xfrm>
          <a:prstGeom prst="rect">
            <a:avLst/>
          </a:prstGeom>
        </p:spPr>
      </p:pic>
    </p:spTree>
    <p:extLst>
      <p:ext uri="{BB962C8B-B14F-4D97-AF65-F5344CB8AC3E}">
        <p14:creationId xmlns:p14="http://schemas.microsoft.com/office/powerpoint/2010/main" val="2311125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E0978-CB69-8497-0E90-510F2780E08F}"/>
              </a:ext>
            </a:extLst>
          </p:cNvPr>
          <p:cNvSpPr>
            <a:spLocks noGrp="1"/>
          </p:cNvSpPr>
          <p:nvPr>
            <p:ph type="title"/>
          </p:nvPr>
        </p:nvSpPr>
        <p:spPr>
          <a:xfrm>
            <a:off x="953407" y="133227"/>
            <a:ext cx="10983869" cy="640081"/>
          </a:xfrm>
        </p:spPr>
        <p:txBody>
          <a:bodyPr/>
          <a:lstStyle/>
          <a:p>
            <a:r>
              <a:rPr lang="en-US" sz="4400" dirty="0"/>
              <a:t>Development Estimates </a:t>
            </a:r>
            <a:r>
              <a:rPr lang="en-US" sz="2400" dirty="0"/>
              <a:t>– </a:t>
            </a:r>
            <a:r>
              <a:rPr lang="en-US" sz="2400" i="1" dirty="0"/>
              <a:t>approximate base calculations for land use planning purposes</a:t>
            </a:r>
          </a:p>
        </p:txBody>
      </p:sp>
      <p:sp>
        <p:nvSpPr>
          <p:cNvPr id="3" name="Text Placeholder 2">
            <a:extLst>
              <a:ext uri="{FF2B5EF4-FFF2-40B4-BE49-F238E27FC236}">
                <a16:creationId xmlns:a16="http://schemas.microsoft.com/office/drawing/2014/main" id="{52B4DAB3-A61A-B1D3-2A7A-EA3AB2BD78A4}"/>
              </a:ext>
            </a:extLst>
          </p:cNvPr>
          <p:cNvSpPr>
            <a:spLocks noGrp="1"/>
          </p:cNvSpPr>
          <p:nvPr>
            <p:ph type="body" sz="quarter" idx="33"/>
          </p:nvPr>
        </p:nvSpPr>
        <p:spPr>
          <a:xfrm>
            <a:off x="182881" y="1542370"/>
            <a:ext cx="3549670" cy="4841333"/>
          </a:xfrm>
        </p:spPr>
        <p:txBody>
          <a:bodyPr vert="horz" lIns="0" tIns="0" rIns="0" bIns="0" rtlCol="0" anchor="t">
            <a:noAutofit/>
          </a:bodyPr>
          <a:lstStyle/>
          <a:p>
            <a:r>
              <a:rPr lang="en-US" sz="1800" dirty="0"/>
              <a:t>Residential Development</a:t>
            </a:r>
          </a:p>
          <a:p>
            <a:r>
              <a:rPr lang="en-US" sz="1600" dirty="0"/>
              <a:t>Estimated Total Homes:  1,100 </a:t>
            </a:r>
            <a:r>
              <a:rPr lang="en-US" sz="1600" u="sng" dirty="0"/>
              <a:t>Maximum</a:t>
            </a:r>
          </a:p>
          <a:p>
            <a:pPr marL="285750" indent="-285750">
              <a:buFont typeface="Arial" panose="020B0604020202020204" pitchFamily="34" charset="0"/>
              <a:buChar char="•"/>
            </a:pPr>
            <a:r>
              <a:rPr lang="en-US" sz="1600" b="0" dirty="0"/>
              <a:t>Baseline: 30% of total will be affordable to moderate and low-income households</a:t>
            </a:r>
          </a:p>
          <a:p>
            <a:pPr marL="285750" indent="-285750">
              <a:buFont typeface="Arial" panose="020B0604020202020204" pitchFamily="34" charset="0"/>
              <a:buChar char="•"/>
            </a:pPr>
            <a:endParaRPr lang="en-US" sz="1600" dirty="0"/>
          </a:p>
          <a:p>
            <a:r>
              <a:rPr lang="en-US" sz="1800" dirty="0"/>
              <a:t>Total Open Space: 6.4 Acres</a:t>
            </a:r>
          </a:p>
          <a:p>
            <a:pPr marL="285750" indent="-285750">
              <a:buFont typeface="Arial" panose="020B0604020202020204" pitchFamily="34" charset="0"/>
              <a:buChar char="•"/>
            </a:pPr>
            <a:r>
              <a:rPr lang="en-US" sz="1600" b="0" dirty="0"/>
              <a:t>Plaza: 1.22 acres</a:t>
            </a:r>
          </a:p>
          <a:p>
            <a:pPr marL="285750" indent="-285750">
              <a:buFont typeface="Arial" panose="020B0604020202020204" pitchFamily="34" charset="0"/>
              <a:buChar char="•"/>
            </a:pPr>
            <a:r>
              <a:rPr lang="en-US" sz="1600" b="0" dirty="0"/>
              <a:t>Parks &amp; Green Infrastructure: 5.18 acre</a:t>
            </a:r>
            <a:endParaRPr lang="en-US" sz="2350" b="0" dirty="0"/>
          </a:p>
        </p:txBody>
      </p:sp>
      <p:sp>
        <p:nvSpPr>
          <p:cNvPr id="5" name="Slide Number Placeholder 4">
            <a:extLst>
              <a:ext uri="{FF2B5EF4-FFF2-40B4-BE49-F238E27FC236}">
                <a16:creationId xmlns:a16="http://schemas.microsoft.com/office/drawing/2014/main" id="{3A7BCAE1-532D-73FD-DF29-D25C8382F9AA}"/>
              </a:ext>
            </a:extLst>
          </p:cNvPr>
          <p:cNvSpPr>
            <a:spLocks noGrp="1"/>
          </p:cNvSpPr>
          <p:nvPr>
            <p:ph type="sldNum" sz="quarter" idx="4"/>
          </p:nvPr>
        </p:nvSpPr>
        <p:spPr/>
        <p:txBody>
          <a:bodyPr/>
          <a:lstStyle/>
          <a:p>
            <a:fld id="{47A3C0F0-49D0-0E4F-B8D9-7BD3F7FD52D7}" type="slidenum">
              <a:rPr lang="en-US" smtClean="0"/>
              <a:pPr/>
              <a:t>11</a:t>
            </a:fld>
            <a:endParaRPr lang="en-US"/>
          </a:p>
        </p:txBody>
      </p:sp>
      <p:pic>
        <p:nvPicPr>
          <p:cNvPr id="6" name="Picture 5">
            <a:extLst>
              <a:ext uri="{FF2B5EF4-FFF2-40B4-BE49-F238E27FC236}">
                <a16:creationId xmlns:a16="http://schemas.microsoft.com/office/drawing/2014/main" id="{3ADD4C7B-40A8-6E87-276B-9679EE777374}"/>
              </a:ext>
            </a:extLst>
          </p:cNvPr>
          <p:cNvPicPr>
            <a:picLocks noChangeAspect="1"/>
          </p:cNvPicPr>
          <p:nvPr/>
        </p:nvPicPr>
        <p:blipFill>
          <a:blip r:embed="rId3"/>
          <a:stretch>
            <a:fillRect/>
          </a:stretch>
        </p:blipFill>
        <p:spPr>
          <a:xfrm>
            <a:off x="4690931" y="1436145"/>
            <a:ext cx="6896465" cy="5069586"/>
          </a:xfrm>
          <a:prstGeom prst="rect">
            <a:avLst/>
          </a:prstGeom>
        </p:spPr>
      </p:pic>
      <p:sp>
        <p:nvSpPr>
          <p:cNvPr id="4" name="Footer Placeholder 3">
            <a:extLst>
              <a:ext uri="{FF2B5EF4-FFF2-40B4-BE49-F238E27FC236}">
                <a16:creationId xmlns:a16="http://schemas.microsoft.com/office/drawing/2014/main" id="{9F384768-5CB9-6AC6-0887-B8315AA1F1D0}"/>
              </a:ext>
            </a:extLst>
          </p:cNvPr>
          <p:cNvSpPr>
            <a:spLocks noGrp="1"/>
          </p:cNvSpPr>
          <p:nvPr>
            <p:ph type="ftr" sz="quarter" idx="34"/>
          </p:nvPr>
        </p:nvSpPr>
        <p:spPr>
          <a:xfrm>
            <a:off x="585065" y="6611219"/>
            <a:ext cx="4112275" cy="113554"/>
          </a:xfrm>
        </p:spPr>
        <p:txBody>
          <a:bodyPr/>
          <a:lstStyle/>
          <a:p>
            <a:r>
              <a:rPr lang="en-US" dirty="0">
                <a:ea typeface="Graphik Regular" charset="0"/>
                <a:cs typeface="Graphik Regular" charset="0"/>
              </a:rPr>
              <a:t>Midtown Early Neighborhood Notification Presentation</a:t>
            </a:r>
            <a:endParaRPr lang="en-US" dirty="0">
              <a:latin typeface="Graphik Light" panose="020B0403030202060203" pitchFamily="34" charset="0"/>
              <a:ea typeface="Graphik Light" charset="0"/>
              <a:cs typeface="Graphik Light" charset="0"/>
            </a:endParaRPr>
          </a:p>
        </p:txBody>
      </p:sp>
    </p:spTree>
    <p:extLst>
      <p:ext uri="{BB962C8B-B14F-4D97-AF65-F5344CB8AC3E}">
        <p14:creationId xmlns:p14="http://schemas.microsoft.com/office/powerpoint/2010/main" val="233576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7667E-A810-14D7-F3C5-28EB6365CEFF}"/>
              </a:ext>
            </a:extLst>
          </p:cNvPr>
          <p:cNvSpPr>
            <a:spLocks noGrp="1"/>
          </p:cNvSpPr>
          <p:nvPr>
            <p:ph type="title"/>
          </p:nvPr>
        </p:nvSpPr>
        <p:spPr>
          <a:xfrm>
            <a:off x="1076815" y="128795"/>
            <a:ext cx="10983869" cy="640081"/>
          </a:xfrm>
        </p:spPr>
        <p:txBody>
          <a:bodyPr/>
          <a:lstStyle/>
          <a:p>
            <a:r>
              <a:rPr lang="en-US" sz="4750">
                <a:latin typeface="Graphik Extralight"/>
              </a:rPr>
              <a:t>Midtown Public Engagement</a:t>
            </a:r>
            <a:endParaRPr lang="en-US"/>
          </a:p>
        </p:txBody>
      </p:sp>
      <p:sp>
        <p:nvSpPr>
          <p:cNvPr id="3" name="Text Placeholder 2">
            <a:extLst>
              <a:ext uri="{FF2B5EF4-FFF2-40B4-BE49-F238E27FC236}">
                <a16:creationId xmlns:a16="http://schemas.microsoft.com/office/drawing/2014/main" id="{0ED100CD-59BA-567B-30B9-D2B3DCE15EE9}"/>
              </a:ext>
            </a:extLst>
          </p:cNvPr>
          <p:cNvSpPr>
            <a:spLocks noGrp="1"/>
          </p:cNvSpPr>
          <p:nvPr>
            <p:ph type="body" sz="quarter" idx="33"/>
          </p:nvPr>
        </p:nvSpPr>
        <p:spPr>
          <a:xfrm>
            <a:off x="278969" y="1928816"/>
            <a:ext cx="3296677" cy="4334892"/>
          </a:xfrm>
        </p:spPr>
        <p:txBody>
          <a:bodyPr vert="horz" lIns="0" tIns="0" rIns="0" bIns="0" rtlCol="0" anchor="t">
            <a:noAutofit/>
          </a:bodyPr>
          <a:lstStyle/>
          <a:p>
            <a:r>
              <a:rPr lang="en-US" sz="2350" dirty="0">
                <a:latin typeface="Graphik Semibold"/>
              </a:rPr>
              <a:t>ONGOING ENGAGEMENT</a:t>
            </a:r>
          </a:p>
          <a:p>
            <a:r>
              <a:rPr lang="en-US" sz="2350" dirty="0">
                <a:latin typeface="Graphik Semibold"/>
              </a:rPr>
              <a:t>Midtown Campus Project (2018)</a:t>
            </a:r>
            <a:endParaRPr lang="en-US" dirty="0"/>
          </a:p>
          <a:p>
            <a:r>
              <a:rPr lang="en-US" sz="2350" dirty="0">
                <a:latin typeface="Graphik Semibold"/>
              </a:rPr>
              <a:t>Midtown Public Engagement Partners  (2021-2022)</a:t>
            </a:r>
          </a:p>
          <a:p>
            <a:r>
              <a:rPr lang="en-US" sz="2350" dirty="0">
                <a:latin typeface="Graphik Semibold"/>
              </a:rPr>
              <a:t>Community Planning Stipend Program (Jul-Oct 2022)</a:t>
            </a:r>
          </a:p>
        </p:txBody>
      </p:sp>
      <p:sp>
        <p:nvSpPr>
          <p:cNvPr id="4" name="Footer Placeholder 3">
            <a:extLst>
              <a:ext uri="{FF2B5EF4-FFF2-40B4-BE49-F238E27FC236}">
                <a16:creationId xmlns:a16="http://schemas.microsoft.com/office/drawing/2014/main" id="{AFBA1AE6-7AB5-A51C-0455-285919BE9B69}"/>
              </a:ext>
            </a:extLst>
          </p:cNvPr>
          <p:cNvSpPr>
            <a:spLocks noGrp="1"/>
          </p:cNvSpPr>
          <p:nvPr>
            <p:ph type="ftr" sz="quarter" idx="34"/>
          </p:nvPr>
        </p:nvSpPr>
        <p:spPr/>
        <p:txBody>
          <a:bodyPr/>
          <a:lstStyle/>
          <a:p>
            <a:r>
              <a:rPr lang="en-US">
                <a:ea typeface="Graphik Regular" charset="0"/>
                <a:cs typeface="Graphik Regular" charset="0"/>
              </a:rPr>
              <a:t>Midtown Early Neighborhood Notification Presentation</a:t>
            </a:r>
            <a:endParaRPr lang="en-US">
              <a:latin typeface="Graphik Light" panose="020B0403030202060203" pitchFamily="34" charset="0"/>
              <a:ea typeface="Graphik Light" charset="0"/>
              <a:cs typeface="Graphik Light" charset="0"/>
            </a:endParaRPr>
          </a:p>
        </p:txBody>
      </p:sp>
      <p:sp>
        <p:nvSpPr>
          <p:cNvPr id="5" name="Slide Number Placeholder 4">
            <a:extLst>
              <a:ext uri="{FF2B5EF4-FFF2-40B4-BE49-F238E27FC236}">
                <a16:creationId xmlns:a16="http://schemas.microsoft.com/office/drawing/2014/main" id="{F9D6EE8A-9189-73AC-6FBF-105BE9FF7908}"/>
              </a:ext>
            </a:extLst>
          </p:cNvPr>
          <p:cNvSpPr>
            <a:spLocks noGrp="1"/>
          </p:cNvSpPr>
          <p:nvPr>
            <p:ph type="sldNum" sz="quarter" idx="4"/>
          </p:nvPr>
        </p:nvSpPr>
        <p:spPr/>
        <p:txBody>
          <a:bodyPr/>
          <a:lstStyle/>
          <a:p>
            <a:fld id="{47A3C0F0-49D0-0E4F-B8D9-7BD3F7FD52D7}" type="slidenum">
              <a:rPr lang="en-US" smtClean="0"/>
              <a:pPr/>
              <a:t>12</a:t>
            </a:fld>
            <a:endParaRPr lang="en-US"/>
          </a:p>
        </p:txBody>
      </p:sp>
      <p:pic>
        <p:nvPicPr>
          <p:cNvPr id="8" name="Picture 7">
            <a:extLst>
              <a:ext uri="{FF2B5EF4-FFF2-40B4-BE49-F238E27FC236}">
                <a16:creationId xmlns:a16="http://schemas.microsoft.com/office/drawing/2014/main" id="{FE2CB495-D0BE-12FE-1C21-013F72E47AF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9617394" y="1498471"/>
            <a:ext cx="2314830" cy="2571750"/>
          </a:xfrm>
          <a:prstGeom prst="rect">
            <a:avLst/>
          </a:prstGeom>
        </p:spPr>
      </p:pic>
      <p:pic>
        <p:nvPicPr>
          <p:cNvPr id="12" name="Picture 11" descr="A picture containing outdoor, ground, scooter&#10;&#10;Description automatically generated">
            <a:extLst>
              <a:ext uri="{FF2B5EF4-FFF2-40B4-BE49-F238E27FC236}">
                <a16:creationId xmlns:a16="http://schemas.microsoft.com/office/drawing/2014/main" id="{6523B09B-E9A5-ECF8-B8B2-C57A4CC809E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3859425" y="1972892"/>
            <a:ext cx="3236256" cy="2521833"/>
          </a:xfrm>
          <a:prstGeom prst="rect">
            <a:avLst/>
          </a:prstGeom>
        </p:spPr>
      </p:pic>
      <p:pic>
        <p:nvPicPr>
          <p:cNvPr id="14" name="Picture 13" descr="A picture containing text, indoor&#10;&#10;Description automatically generated">
            <a:extLst>
              <a:ext uri="{FF2B5EF4-FFF2-40B4-BE49-F238E27FC236}">
                <a16:creationId xmlns:a16="http://schemas.microsoft.com/office/drawing/2014/main" id="{68670141-7E7F-F244-0EA9-BCD623B4B47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9574069" y="3925352"/>
            <a:ext cx="2366776" cy="2537046"/>
          </a:xfrm>
          <a:prstGeom prst="rect">
            <a:avLst/>
          </a:prstGeom>
        </p:spPr>
      </p:pic>
      <p:pic>
        <p:nvPicPr>
          <p:cNvPr id="16" name="Picture 15" descr="A picture containing text, outdoor, person&#10;&#10;Description automatically generated">
            <a:extLst>
              <a:ext uri="{FF2B5EF4-FFF2-40B4-BE49-F238E27FC236}">
                <a16:creationId xmlns:a16="http://schemas.microsoft.com/office/drawing/2014/main" id="{E24AA29E-867C-0DE7-7CBA-871CA8166B7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877668" y="1615680"/>
            <a:ext cx="2496992" cy="1404557"/>
          </a:xfrm>
          <a:prstGeom prst="rect">
            <a:avLst/>
          </a:prstGeom>
        </p:spPr>
      </p:pic>
      <p:pic>
        <p:nvPicPr>
          <p:cNvPr id="20" name="Picture 19" descr="A group of people in a room&#10;&#10;Description automatically generated with low confidence">
            <a:extLst>
              <a:ext uri="{FF2B5EF4-FFF2-40B4-BE49-F238E27FC236}">
                <a16:creationId xmlns:a16="http://schemas.microsoft.com/office/drawing/2014/main" id="{AD93B82F-9360-6235-E96A-B0D8640C408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rot="5400000">
            <a:off x="6510744" y="3513347"/>
            <a:ext cx="3230838" cy="2496993"/>
          </a:xfrm>
          <a:prstGeom prst="rect">
            <a:avLst/>
          </a:prstGeom>
        </p:spPr>
      </p:pic>
      <p:pic>
        <p:nvPicPr>
          <p:cNvPr id="22" name="Picture 21" descr="A group of people on a stage&#10;&#10;Description automatically generated">
            <a:extLst>
              <a:ext uri="{FF2B5EF4-FFF2-40B4-BE49-F238E27FC236}">
                <a16:creationId xmlns:a16="http://schemas.microsoft.com/office/drawing/2014/main" id="{A57C9C40-FA2B-8920-E97D-1D57C79B9D3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166720" y="4930654"/>
            <a:ext cx="2571750" cy="1446609"/>
          </a:xfrm>
          <a:prstGeom prst="rect">
            <a:avLst/>
          </a:prstGeom>
        </p:spPr>
      </p:pic>
    </p:spTree>
    <p:extLst>
      <p:ext uri="{BB962C8B-B14F-4D97-AF65-F5344CB8AC3E}">
        <p14:creationId xmlns:p14="http://schemas.microsoft.com/office/powerpoint/2010/main" val="2767529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7667E-A810-14D7-F3C5-28EB6365CEFF}"/>
              </a:ext>
            </a:extLst>
          </p:cNvPr>
          <p:cNvSpPr>
            <a:spLocks noGrp="1"/>
          </p:cNvSpPr>
          <p:nvPr>
            <p:ph type="title"/>
          </p:nvPr>
        </p:nvSpPr>
        <p:spPr>
          <a:xfrm>
            <a:off x="1076815" y="128795"/>
            <a:ext cx="10983869" cy="640081"/>
          </a:xfrm>
        </p:spPr>
        <p:txBody>
          <a:bodyPr/>
          <a:lstStyle/>
          <a:p>
            <a:r>
              <a:rPr lang="en-US" sz="4750" dirty="0">
                <a:latin typeface="Graphik Extralight"/>
              </a:rPr>
              <a:t>Land and Development Economics</a:t>
            </a:r>
            <a:endParaRPr lang="en-US" dirty="0"/>
          </a:p>
        </p:txBody>
      </p:sp>
      <p:sp>
        <p:nvSpPr>
          <p:cNvPr id="3" name="Text Placeholder 2">
            <a:extLst>
              <a:ext uri="{FF2B5EF4-FFF2-40B4-BE49-F238E27FC236}">
                <a16:creationId xmlns:a16="http://schemas.microsoft.com/office/drawing/2014/main" id="{0ED100CD-59BA-567B-30B9-D2B3DCE15EE9}"/>
              </a:ext>
            </a:extLst>
          </p:cNvPr>
          <p:cNvSpPr>
            <a:spLocks noGrp="1"/>
          </p:cNvSpPr>
          <p:nvPr>
            <p:ph type="body" sz="quarter" idx="33"/>
          </p:nvPr>
        </p:nvSpPr>
        <p:spPr>
          <a:xfrm>
            <a:off x="169530" y="1689548"/>
            <a:ext cx="3296677" cy="4334892"/>
          </a:xfrm>
        </p:spPr>
        <p:txBody>
          <a:bodyPr vert="horz" lIns="0" tIns="0" rIns="0" bIns="0" rtlCol="0" anchor="t">
            <a:noAutofit/>
          </a:bodyPr>
          <a:lstStyle/>
          <a:p>
            <a:r>
              <a:rPr lang="en-US" sz="2800" i="1" dirty="0">
                <a:latin typeface="Graphik Semibold"/>
              </a:rPr>
              <a:t>3-Part Series:</a:t>
            </a:r>
          </a:p>
          <a:p>
            <a:r>
              <a:rPr lang="en-US" sz="2800" dirty="0">
                <a:latin typeface="Graphik Semibold"/>
              </a:rPr>
              <a:t>What are the costs, community benefits, and projected rate of return  as Midtown Moves Forward? </a:t>
            </a:r>
          </a:p>
        </p:txBody>
      </p:sp>
      <p:sp>
        <p:nvSpPr>
          <p:cNvPr id="4" name="Footer Placeholder 3">
            <a:extLst>
              <a:ext uri="{FF2B5EF4-FFF2-40B4-BE49-F238E27FC236}">
                <a16:creationId xmlns:a16="http://schemas.microsoft.com/office/drawing/2014/main" id="{AFBA1AE6-7AB5-A51C-0455-285919BE9B69}"/>
              </a:ext>
            </a:extLst>
          </p:cNvPr>
          <p:cNvSpPr>
            <a:spLocks noGrp="1"/>
          </p:cNvSpPr>
          <p:nvPr>
            <p:ph type="ftr" sz="quarter" idx="34"/>
          </p:nvPr>
        </p:nvSpPr>
        <p:spPr/>
        <p:txBody>
          <a:bodyPr/>
          <a:lstStyle/>
          <a:p>
            <a:r>
              <a:rPr lang="en-US">
                <a:ea typeface="Graphik Regular" charset="0"/>
                <a:cs typeface="Graphik Regular" charset="0"/>
              </a:rPr>
              <a:t>Midtown Early Neighborhood Notification Presentation</a:t>
            </a:r>
            <a:endParaRPr lang="en-US">
              <a:latin typeface="Graphik Light" panose="020B0403030202060203" pitchFamily="34" charset="0"/>
              <a:ea typeface="Graphik Light" charset="0"/>
              <a:cs typeface="Graphik Light" charset="0"/>
            </a:endParaRPr>
          </a:p>
        </p:txBody>
      </p:sp>
      <p:sp>
        <p:nvSpPr>
          <p:cNvPr id="5" name="Slide Number Placeholder 4">
            <a:extLst>
              <a:ext uri="{FF2B5EF4-FFF2-40B4-BE49-F238E27FC236}">
                <a16:creationId xmlns:a16="http://schemas.microsoft.com/office/drawing/2014/main" id="{F9D6EE8A-9189-73AC-6FBF-105BE9FF7908}"/>
              </a:ext>
            </a:extLst>
          </p:cNvPr>
          <p:cNvSpPr>
            <a:spLocks noGrp="1"/>
          </p:cNvSpPr>
          <p:nvPr>
            <p:ph type="sldNum" sz="quarter" idx="4"/>
          </p:nvPr>
        </p:nvSpPr>
        <p:spPr/>
        <p:txBody>
          <a:bodyPr/>
          <a:lstStyle/>
          <a:p>
            <a:fld id="{47A3C0F0-49D0-0E4F-B8D9-7BD3F7FD52D7}" type="slidenum">
              <a:rPr lang="en-US" smtClean="0"/>
              <a:pPr/>
              <a:t>13</a:t>
            </a:fld>
            <a:endParaRPr lang="en-US"/>
          </a:p>
        </p:txBody>
      </p:sp>
      <p:sp>
        <p:nvSpPr>
          <p:cNvPr id="7" name="TextBox 6">
            <a:extLst>
              <a:ext uri="{FF2B5EF4-FFF2-40B4-BE49-F238E27FC236}">
                <a16:creationId xmlns:a16="http://schemas.microsoft.com/office/drawing/2014/main" id="{12F4C6E8-E6ED-92B3-E1C4-310506547346}"/>
              </a:ext>
            </a:extLst>
          </p:cNvPr>
          <p:cNvSpPr txBox="1"/>
          <p:nvPr/>
        </p:nvSpPr>
        <p:spPr>
          <a:xfrm>
            <a:off x="4272082" y="1714527"/>
            <a:ext cx="6735224" cy="853952"/>
          </a:xfrm>
          <a:prstGeom prst="rect">
            <a:avLst/>
          </a:prstGeom>
          <a:noFill/>
        </p:spPr>
        <p:txBody>
          <a:bodyPr wrap="square">
            <a:spAutoFit/>
          </a:bodyPr>
          <a:lstStyle/>
          <a:p>
            <a:pPr marL="0" marR="0">
              <a:lnSpc>
                <a:spcPct val="107000"/>
              </a:lnSpc>
              <a:spcBef>
                <a:spcPts val="0"/>
              </a:spcBef>
              <a:spcAft>
                <a:spcPts val="800"/>
              </a:spcAft>
            </a:pPr>
            <a:r>
              <a:rPr lang="en-US" sz="2400" b="1" dirty="0">
                <a:solidFill>
                  <a:srgbClr val="1D1C1D"/>
                </a:solidFill>
                <a:effectLst/>
                <a:latin typeface="Arial" panose="020B0604020202020204" pitchFamily="34" charset="0"/>
                <a:ea typeface="Calibri" panose="020F0502020204030204" pitchFamily="34" charset="0"/>
                <a:cs typeface="Times New Roman" panose="02020603050405020304" pitchFamily="18" charset="0"/>
              </a:rPr>
              <a:t>October 3, 2022 – Midtown Today: The Current Financial Status</a:t>
            </a:r>
          </a:p>
        </p:txBody>
      </p:sp>
      <p:sp>
        <p:nvSpPr>
          <p:cNvPr id="10" name="TextBox 9">
            <a:extLst>
              <a:ext uri="{FF2B5EF4-FFF2-40B4-BE49-F238E27FC236}">
                <a16:creationId xmlns:a16="http://schemas.microsoft.com/office/drawing/2014/main" id="{2DD307F6-D551-22CA-CE9A-8460E1B343A7}"/>
              </a:ext>
            </a:extLst>
          </p:cNvPr>
          <p:cNvSpPr txBox="1"/>
          <p:nvPr/>
        </p:nvSpPr>
        <p:spPr>
          <a:xfrm>
            <a:off x="4272082" y="2959844"/>
            <a:ext cx="6735224" cy="1200329"/>
          </a:xfrm>
          <a:prstGeom prst="rect">
            <a:avLst/>
          </a:prstGeom>
          <a:noFill/>
        </p:spPr>
        <p:txBody>
          <a:bodyPr wrap="square">
            <a:spAutoFit/>
          </a:bodyPr>
          <a:lstStyle/>
          <a:p>
            <a:r>
              <a:rPr lang="en-US" sz="2400" b="1" dirty="0">
                <a:solidFill>
                  <a:srgbClr val="1D1C1D"/>
                </a:solidFill>
                <a:effectLst/>
                <a:latin typeface="Arial" panose="020B0604020202020204" pitchFamily="34" charset="0"/>
                <a:ea typeface="Calibri" panose="020F0502020204030204" pitchFamily="34" charset="0"/>
              </a:rPr>
              <a:t>October 17, 2022 – Midtown Tomorrow: Costs for Midtown Redevelopment and Management</a:t>
            </a:r>
            <a:r>
              <a:rPr lang="en-US" sz="2400" dirty="0">
                <a:effectLst/>
              </a:rPr>
              <a:t> </a:t>
            </a:r>
          </a:p>
        </p:txBody>
      </p:sp>
      <p:sp>
        <p:nvSpPr>
          <p:cNvPr id="13" name="TextBox 12">
            <a:extLst>
              <a:ext uri="{FF2B5EF4-FFF2-40B4-BE49-F238E27FC236}">
                <a16:creationId xmlns:a16="http://schemas.microsoft.com/office/drawing/2014/main" id="{B01D8AED-131B-D99B-05B2-60CE4E630B4D}"/>
              </a:ext>
            </a:extLst>
          </p:cNvPr>
          <p:cNvSpPr txBox="1"/>
          <p:nvPr/>
        </p:nvSpPr>
        <p:spPr>
          <a:xfrm>
            <a:off x="4272082" y="4668746"/>
            <a:ext cx="6907752" cy="1249125"/>
          </a:xfrm>
          <a:prstGeom prst="rect">
            <a:avLst/>
          </a:prstGeom>
          <a:noFill/>
        </p:spPr>
        <p:txBody>
          <a:bodyPr wrap="square">
            <a:spAutoFit/>
          </a:bodyPr>
          <a:lstStyle/>
          <a:p>
            <a:pPr marL="0" marR="0">
              <a:lnSpc>
                <a:spcPct val="107000"/>
              </a:lnSpc>
              <a:spcBef>
                <a:spcPts val="0"/>
              </a:spcBef>
              <a:spcAft>
                <a:spcPts val="800"/>
              </a:spcAft>
            </a:pPr>
            <a:r>
              <a:rPr lang="en-US" sz="2400" b="1" dirty="0">
                <a:solidFill>
                  <a:srgbClr val="1D1C1D"/>
                </a:solidFill>
                <a:latin typeface="Arial" panose="020B0604020202020204" pitchFamily="34" charset="0"/>
                <a:ea typeface="Calibri" panose="020F0502020204030204" pitchFamily="34" charset="0"/>
                <a:cs typeface="Times New Roman" panose="02020603050405020304" pitchFamily="18" charset="0"/>
              </a:rPr>
              <a:t>November 28, 2022 </a:t>
            </a:r>
            <a:r>
              <a:rPr lang="en-US" sz="2400" b="1" dirty="0">
                <a:solidFill>
                  <a:srgbClr val="1D1C1D"/>
                </a:solidFill>
                <a:effectLst/>
                <a:latin typeface="Arial" panose="020B0604020202020204" pitchFamily="34" charset="0"/>
                <a:ea typeface="Calibri" panose="020F0502020204030204" pitchFamily="34" charset="0"/>
                <a:cs typeface="Times New Roman" panose="02020603050405020304" pitchFamily="18" charset="0"/>
              </a:rPr>
              <a:t>– Midtown and the City’s Return on Investment (ROI): Public Policy and Community Benefits </a:t>
            </a:r>
            <a:r>
              <a:rPr lang="en-US" sz="1800" b="1" i="1" dirty="0">
                <a:solidFill>
                  <a:srgbClr val="1D1C1D"/>
                </a:solidFill>
                <a:effectLst/>
                <a:latin typeface="Arial" panose="020B0604020202020204" pitchFamily="34" charset="0"/>
                <a:ea typeface="Calibri" panose="020F0502020204030204" pitchFamily="34" charset="0"/>
                <a:cs typeface="Times New Roman" panose="02020603050405020304" pitchFamily="18" charset="0"/>
              </a:rPr>
              <a:t>(date change from Oct-31)</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46333EEA-4131-E99D-A32B-8E8B4C264D57}"/>
              </a:ext>
            </a:extLst>
          </p:cNvPr>
          <p:cNvSpPr txBox="1"/>
          <p:nvPr/>
        </p:nvSpPr>
        <p:spPr>
          <a:xfrm>
            <a:off x="1" y="5740244"/>
            <a:ext cx="3709358" cy="1015663"/>
          </a:xfrm>
          <a:prstGeom prst="rect">
            <a:avLst/>
          </a:prstGeom>
          <a:noFill/>
        </p:spPr>
        <p:txBody>
          <a:bodyPr wrap="square" rtlCol="0">
            <a:spAutoFit/>
          </a:bodyPr>
          <a:lstStyle/>
          <a:p>
            <a:r>
              <a:rPr lang="en-US" sz="2000" i="1" dirty="0">
                <a:solidFill>
                  <a:schemeClr val="bg2"/>
                </a:solidFill>
              </a:rPr>
              <a:t>Dates subject to change at the discretion of the City</a:t>
            </a:r>
          </a:p>
          <a:p>
            <a:endParaRPr lang="en-US" sz="2000" i="1" dirty="0">
              <a:solidFill>
                <a:schemeClr val="bg2"/>
              </a:solidFill>
            </a:endParaRPr>
          </a:p>
        </p:txBody>
      </p:sp>
    </p:spTree>
    <p:extLst>
      <p:ext uri="{BB962C8B-B14F-4D97-AF65-F5344CB8AC3E}">
        <p14:creationId xmlns:p14="http://schemas.microsoft.com/office/powerpoint/2010/main" val="1605530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F644C-4199-3AE9-DE3D-59C92848CAC3}"/>
              </a:ext>
            </a:extLst>
          </p:cNvPr>
          <p:cNvSpPr>
            <a:spLocks noGrp="1"/>
          </p:cNvSpPr>
          <p:nvPr>
            <p:ph type="title"/>
          </p:nvPr>
        </p:nvSpPr>
        <p:spPr>
          <a:xfrm>
            <a:off x="881876" y="97996"/>
            <a:ext cx="10983869" cy="640081"/>
          </a:xfrm>
        </p:spPr>
        <p:txBody>
          <a:bodyPr/>
          <a:lstStyle/>
          <a:p>
            <a:r>
              <a:rPr lang="en-US" sz="4750">
                <a:latin typeface="Graphik Extralight"/>
              </a:rPr>
              <a:t>What is the timeline and process for approvals?</a:t>
            </a:r>
            <a:endParaRPr lang="en-US"/>
          </a:p>
        </p:txBody>
      </p:sp>
      <p:sp>
        <p:nvSpPr>
          <p:cNvPr id="3" name="Text Placeholder 2">
            <a:extLst>
              <a:ext uri="{FF2B5EF4-FFF2-40B4-BE49-F238E27FC236}">
                <a16:creationId xmlns:a16="http://schemas.microsoft.com/office/drawing/2014/main" id="{1C3D9640-6729-C914-BB40-68DADFBD59F4}"/>
              </a:ext>
            </a:extLst>
          </p:cNvPr>
          <p:cNvSpPr>
            <a:spLocks noGrp="1"/>
          </p:cNvSpPr>
          <p:nvPr>
            <p:ph type="body" sz="quarter" idx="33"/>
          </p:nvPr>
        </p:nvSpPr>
        <p:spPr>
          <a:xfrm>
            <a:off x="361815" y="1618725"/>
            <a:ext cx="2817016" cy="4678557"/>
          </a:xfrm>
        </p:spPr>
        <p:txBody>
          <a:bodyPr vert="horz" lIns="0" tIns="0" rIns="0" bIns="0" rtlCol="0" anchor="t">
            <a:noAutofit/>
          </a:bodyPr>
          <a:lstStyle/>
          <a:p>
            <a:r>
              <a:rPr lang="en-US" sz="2350" dirty="0">
                <a:latin typeface="Graphik Semibold"/>
              </a:rPr>
              <a:t>Ongoing Public Engagement </a:t>
            </a:r>
            <a:endParaRPr lang="en-US" sz="2350" dirty="0"/>
          </a:p>
        </p:txBody>
      </p:sp>
      <p:sp>
        <p:nvSpPr>
          <p:cNvPr id="5" name="Slide Number Placeholder 4">
            <a:extLst>
              <a:ext uri="{FF2B5EF4-FFF2-40B4-BE49-F238E27FC236}">
                <a16:creationId xmlns:a16="http://schemas.microsoft.com/office/drawing/2014/main" id="{4F93E8E5-BA68-4121-53CA-4201D4065DA8}"/>
              </a:ext>
            </a:extLst>
          </p:cNvPr>
          <p:cNvSpPr>
            <a:spLocks noGrp="1"/>
          </p:cNvSpPr>
          <p:nvPr>
            <p:ph type="sldNum" sz="quarter" idx="4"/>
          </p:nvPr>
        </p:nvSpPr>
        <p:spPr/>
        <p:txBody>
          <a:bodyPr/>
          <a:lstStyle/>
          <a:p>
            <a:fld id="{47A3C0F0-49D0-0E4F-B8D9-7BD3F7FD52D7}" type="slidenum">
              <a:rPr lang="en-US" smtClean="0"/>
              <a:pPr/>
              <a:t>14</a:t>
            </a:fld>
            <a:endParaRPr lang="en-US"/>
          </a:p>
        </p:txBody>
      </p:sp>
      <p:sp>
        <p:nvSpPr>
          <p:cNvPr id="11" name="Text Placeholder 5">
            <a:extLst>
              <a:ext uri="{FF2B5EF4-FFF2-40B4-BE49-F238E27FC236}">
                <a16:creationId xmlns:a16="http://schemas.microsoft.com/office/drawing/2014/main" id="{C4632A31-B769-8511-9ABC-3019EF281466}"/>
              </a:ext>
            </a:extLst>
          </p:cNvPr>
          <p:cNvSpPr>
            <a:spLocks noGrp="1"/>
          </p:cNvSpPr>
          <p:nvPr>
            <p:ph type="body" sz="quarter" idx="29"/>
          </p:nvPr>
        </p:nvSpPr>
        <p:spPr>
          <a:xfrm>
            <a:off x="4399421" y="1459511"/>
            <a:ext cx="6498109" cy="2078168"/>
          </a:xfrm>
        </p:spPr>
        <p:txBody>
          <a:bodyPr vert="horz" lIns="0" tIns="0" rIns="0" bIns="0" rtlCol="0" anchor="t">
            <a:noAutofit/>
          </a:bodyPr>
          <a:lstStyle/>
          <a:p>
            <a:r>
              <a:rPr lang="en-US" sz="2800" dirty="0">
                <a:latin typeface="Graphik Semibold"/>
              </a:rPr>
              <a:t>Land Development Plan</a:t>
            </a:r>
            <a:endParaRPr lang="en-US" dirty="0"/>
          </a:p>
          <a:p>
            <a:pPr marL="342900" indent="-342900">
              <a:buFont typeface="Arial" panose="020B0604020202020204" pitchFamily="34" charset="0"/>
              <a:buChar char="•"/>
            </a:pPr>
            <a:r>
              <a:rPr lang="en-US" sz="2000" b="0" dirty="0">
                <a:solidFill>
                  <a:srgbClr val="0F3050"/>
                </a:solidFill>
                <a:latin typeface="Graphik Semibold"/>
              </a:rPr>
              <a:t>Early Neighborhood Notification:  July 14</a:t>
            </a:r>
          </a:p>
          <a:p>
            <a:pPr marL="342900" indent="-342900">
              <a:buFont typeface="Arial" panose="020B0604020202020204" pitchFamily="34" charset="0"/>
              <a:buChar char="•"/>
            </a:pPr>
            <a:r>
              <a:rPr lang="en-US" sz="2000" b="0" dirty="0">
                <a:latin typeface="Graphik Semibold"/>
              </a:rPr>
              <a:t>Land Use Application:  August 22</a:t>
            </a:r>
            <a:endParaRPr lang="en-US" sz="2000" b="0" dirty="0"/>
          </a:p>
          <a:p>
            <a:pPr marL="342900" indent="-342900">
              <a:buFont typeface="Arial" panose="020B0604020202020204" pitchFamily="34" charset="0"/>
              <a:buChar char="•"/>
            </a:pPr>
            <a:r>
              <a:rPr lang="en-US" sz="2000" b="0" dirty="0">
                <a:latin typeface="Graphik Semibold"/>
              </a:rPr>
              <a:t>Planning Commission Hearing:  October 20</a:t>
            </a:r>
          </a:p>
          <a:p>
            <a:pPr marL="342900" indent="-342900">
              <a:buFont typeface="Arial" panose="020B0604020202020204" pitchFamily="34" charset="0"/>
              <a:buChar char="•"/>
            </a:pPr>
            <a:r>
              <a:rPr lang="en-US" sz="2200" dirty="0">
                <a:solidFill>
                  <a:srgbClr val="C00000"/>
                </a:solidFill>
                <a:latin typeface="Graphik Semibold"/>
              </a:rPr>
              <a:t>Governing Body Hearing for Approval:  November 30</a:t>
            </a:r>
          </a:p>
          <a:p>
            <a:pPr marL="342900" indent="-342900">
              <a:buFont typeface="Arial" panose="020B0604020202020204" pitchFamily="34" charset="0"/>
              <a:buChar char="•"/>
            </a:pPr>
            <a:endParaRPr lang="en-US" sz="2000" b="0" dirty="0"/>
          </a:p>
        </p:txBody>
      </p:sp>
      <p:sp>
        <p:nvSpPr>
          <p:cNvPr id="7" name="Text Placeholder 5">
            <a:extLst>
              <a:ext uri="{FF2B5EF4-FFF2-40B4-BE49-F238E27FC236}">
                <a16:creationId xmlns:a16="http://schemas.microsoft.com/office/drawing/2014/main" id="{BA52C8B9-0EF6-E29D-4287-A6AF941D5C4A}"/>
              </a:ext>
            </a:extLst>
          </p:cNvPr>
          <p:cNvSpPr txBox="1">
            <a:spLocks/>
          </p:cNvSpPr>
          <p:nvPr/>
        </p:nvSpPr>
        <p:spPr>
          <a:xfrm>
            <a:off x="4399421" y="3839491"/>
            <a:ext cx="7751967" cy="2291486"/>
          </a:xfrm>
          <a:prstGeom prst="rect">
            <a:avLst/>
          </a:prstGeom>
        </p:spPr>
        <p:txBody>
          <a:bodyPr vert="horz" lIns="0" tIns="0" rIns="0" bIns="0" rtlCol="0" anchor="t">
            <a:noAutofit/>
          </a:bodyPr>
          <a:lstStyle>
            <a:lvl1pPr marL="0" indent="0" algn="l" defTabSz="914093" rtl="0" eaLnBrk="1" latinLnBrk="0" hangingPunct="1">
              <a:lnSpc>
                <a:spcPct val="110000"/>
              </a:lnSpc>
              <a:spcBef>
                <a:spcPts val="0"/>
              </a:spcBef>
              <a:spcAft>
                <a:spcPts val="400"/>
              </a:spcAft>
              <a:buFontTx/>
              <a:buNone/>
              <a:defRPr sz="1800" b="1" i="0" kern="1200">
                <a:solidFill>
                  <a:schemeClr val="tx2"/>
                </a:solidFill>
                <a:latin typeface="Graphik Semibold" charset="0"/>
                <a:ea typeface="Graphik Semibold" charset="0"/>
                <a:cs typeface="Graphik Semibold" charset="0"/>
              </a:defRPr>
            </a:lvl1pPr>
            <a:lvl2pPr marL="0" indent="0" algn="l" defTabSz="914093" rtl="0" eaLnBrk="1" latinLnBrk="0" hangingPunct="1">
              <a:lnSpc>
                <a:spcPct val="110000"/>
              </a:lnSpc>
              <a:spcBef>
                <a:spcPts val="0"/>
              </a:spcBef>
              <a:spcAft>
                <a:spcPts val="400"/>
              </a:spcAft>
              <a:buFontTx/>
              <a:buNone/>
              <a:tabLst/>
              <a:defRPr sz="2400" b="0" i="0" kern="1200" baseline="0">
                <a:solidFill>
                  <a:schemeClr val="tx1"/>
                </a:solidFill>
                <a:latin typeface="Graphik Regular" charset="0"/>
                <a:ea typeface="Graphik Regular" charset="0"/>
                <a:cs typeface="Graphik Regular" charset="0"/>
              </a:defRPr>
            </a:lvl2pPr>
            <a:lvl3pPr marL="914093" indent="0" algn="l" defTabSz="914093" rtl="0" eaLnBrk="1" latinLnBrk="0" hangingPunct="1">
              <a:lnSpc>
                <a:spcPct val="110000"/>
              </a:lnSpc>
              <a:spcBef>
                <a:spcPts val="1000"/>
              </a:spcBef>
              <a:buFontTx/>
              <a:buNone/>
              <a:defRPr sz="1200" b="1" i="0" kern="1200">
                <a:solidFill>
                  <a:schemeClr val="tx1"/>
                </a:solidFill>
                <a:latin typeface="Graphik Semibold" charset="0"/>
                <a:ea typeface="Graphik Semibold" charset="0"/>
                <a:cs typeface="Graphik Semibold" charset="0"/>
              </a:defRPr>
            </a:lvl3pPr>
            <a:lvl4pPr marL="1371140" indent="0" algn="l" defTabSz="914093" rtl="0" eaLnBrk="1" latinLnBrk="0" hangingPunct="1">
              <a:lnSpc>
                <a:spcPct val="110000"/>
              </a:lnSpc>
              <a:spcBef>
                <a:spcPts val="1000"/>
              </a:spcBef>
              <a:buFontTx/>
              <a:buNone/>
              <a:defRPr sz="1200" b="1" i="0" kern="1200">
                <a:solidFill>
                  <a:schemeClr val="tx1"/>
                </a:solidFill>
                <a:latin typeface="Graphik Semibold" charset="0"/>
                <a:ea typeface="Graphik Semibold" charset="0"/>
                <a:cs typeface="Graphik Semibold" charset="0"/>
              </a:defRPr>
            </a:lvl4pPr>
            <a:lvl5pPr marL="1828186" indent="0" algn="l" defTabSz="914093" rtl="0" eaLnBrk="1" latinLnBrk="0" hangingPunct="1">
              <a:lnSpc>
                <a:spcPct val="110000"/>
              </a:lnSpc>
              <a:spcBef>
                <a:spcPts val="1000"/>
              </a:spcBef>
              <a:buFontTx/>
              <a:buNone/>
              <a:defRPr sz="1200" b="1" i="0" kern="1200">
                <a:solidFill>
                  <a:schemeClr val="tx1"/>
                </a:solidFill>
                <a:latin typeface="Graphik Semibold" charset="0"/>
                <a:ea typeface="Graphik Semibold" charset="0"/>
                <a:cs typeface="Graphik Semibold" charset="0"/>
              </a:defRPr>
            </a:lvl5pPr>
            <a:lvl6pPr marL="2513755" indent="-228522" algn="l" defTabSz="914093" rtl="0" eaLnBrk="1" latinLnBrk="0" hangingPunct="1">
              <a:lnSpc>
                <a:spcPct val="90000"/>
              </a:lnSpc>
              <a:spcBef>
                <a:spcPts val="499"/>
              </a:spcBef>
              <a:buFont typeface="Arial" panose="020B0604020202020204" pitchFamily="34" charset="0"/>
              <a:buChar char="•"/>
              <a:defRPr sz="1799" kern="1200">
                <a:solidFill>
                  <a:schemeClr val="tx1"/>
                </a:solidFill>
                <a:latin typeface="+mn-lt"/>
                <a:ea typeface="+mn-ea"/>
                <a:cs typeface="+mn-cs"/>
              </a:defRPr>
            </a:lvl6pPr>
            <a:lvl7pPr marL="2970802" indent="-228522" algn="l" defTabSz="914093" rtl="0" eaLnBrk="1" latinLnBrk="0" hangingPunct="1">
              <a:lnSpc>
                <a:spcPct val="90000"/>
              </a:lnSpc>
              <a:spcBef>
                <a:spcPts val="499"/>
              </a:spcBef>
              <a:buFont typeface="Arial" panose="020B0604020202020204" pitchFamily="34" charset="0"/>
              <a:buChar char="•"/>
              <a:defRPr sz="1799" kern="1200">
                <a:solidFill>
                  <a:schemeClr val="tx1"/>
                </a:solidFill>
                <a:latin typeface="+mn-lt"/>
                <a:ea typeface="+mn-ea"/>
                <a:cs typeface="+mn-cs"/>
              </a:defRPr>
            </a:lvl7pPr>
            <a:lvl8pPr marL="3427851" indent="-228522" algn="l" defTabSz="914093" rtl="0" eaLnBrk="1" latinLnBrk="0" hangingPunct="1">
              <a:lnSpc>
                <a:spcPct val="90000"/>
              </a:lnSpc>
              <a:spcBef>
                <a:spcPts val="499"/>
              </a:spcBef>
              <a:buFont typeface="Arial" panose="020B0604020202020204" pitchFamily="34" charset="0"/>
              <a:buChar char="•"/>
              <a:defRPr sz="1799" kern="1200">
                <a:solidFill>
                  <a:schemeClr val="tx1"/>
                </a:solidFill>
                <a:latin typeface="+mn-lt"/>
                <a:ea typeface="+mn-ea"/>
                <a:cs typeface="+mn-cs"/>
              </a:defRPr>
            </a:lvl8pPr>
            <a:lvl9pPr marL="3884895" indent="-228522" algn="l" defTabSz="914093" rtl="0" eaLnBrk="1" latinLnBrk="0" hangingPunct="1">
              <a:lnSpc>
                <a:spcPct val="90000"/>
              </a:lnSpc>
              <a:spcBef>
                <a:spcPts val="499"/>
              </a:spcBef>
              <a:buFont typeface="Arial" panose="020B0604020202020204" pitchFamily="34" charset="0"/>
              <a:buChar char="•"/>
              <a:defRPr sz="1799" kern="1200">
                <a:solidFill>
                  <a:schemeClr val="tx1"/>
                </a:solidFill>
                <a:latin typeface="+mn-lt"/>
                <a:ea typeface="+mn-ea"/>
                <a:cs typeface="+mn-cs"/>
              </a:defRPr>
            </a:lvl9pPr>
          </a:lstStyle>
          <a:p>
            <a:r>
              <a:rPr lang="en-US" sz="2800" dirty="0">
                <a:latin typeface="Graphik Semibold"/>
              </a:rPr>
              <a:t>Community Development Plan</a:t>
            </a:r>
            <a:endParaRPr lang="en-US" dirty="0"/>
          </a:p>
          <a:p>
            <a:pPr marL="342900" indent="-342900">
              <a:buFont typeface="Arial" panose="020B0604020202020204" pitchFamily="34" charset="0"/>
              <a:buChar char="•"/>
            </a:pPr>
            <a:r>
              <a:rPr lang="en-US" sz="2000" b="0" dirty="0">
                <a:latin typeface="Graphik Semibold"/>
              </a:rPr>
              <a:t>Planning Commission Presentation: September 1</a:t>
            </a:r>
            <a:endParaRPr lang="en-US" sz="2000" b="0" dirty="0"/>
          </a:p>
          <a:p>
            <a:pPr marL="342900" indent="-342900">
              <a:buFont typeface="Arial" panose="020B0604020202020204" pitchFamily="34" charset="0"/>
              <a:buChar char="•"/>
            </a:pPr>
            <a:r>
              <a:rPr lang="en-US" sz="2000" b="0" dirty="0">
                <a:solidFill>
                  <a:srgbClr val="0F3050"/>
                </a:solidFill>
                <a:latin typeface="Graphik Semibold"/>
              </a:rPr>
              <a:t>Governing Body Presentation:  October 12</a:t>
            </a:r>
          </a:p>
          <a:p>
            <a:pPr marL="342900" indent="-342900">
              <a:buFont typeface="Arial" panose="020B0604020202020204" pitchFamily="34" charset="0"/>
              <a:buChar char="•"/>
            </a:pPr>
            <a:r>
              <a:rPr lang="en-US" sz="2200" dirty="0">
                <a:solidFill>
                  <a:srgbClr val="C00000"/>
                </a:solidFill>
                <a:latin typeface="Graphik Semibold"/>
              </a:rPr>
              <a:t>Governing Body Introduce Plan: November 30</a:t>
            </a:r>
          </a:p>
          <a:p>
            <a:pPr marL="342900" indent="-342900">
              <a:buFont typeface="Arial" panose="020B0604020202020204" pitchFamily="34" charset="0"/>
              <a:buChar char="•"/>
            </a:pPr>
            <a:r>
              <a:rPr lang="en-US" sz="2200" dirty="0">
                <a:solidFill>
                  <a:srgbClr val="C00000"/>
                </a:solidFill>
                <a:latin typeface="Graphik Semibold"/>
              </a:rPr>
              <a:t>Governing Body Hearing for Approval:  December 14</a:t>
            </a:r>
          </a:p>
          <a:p>
            <a:pPr marL="342900" indent="-342900">
              <a:buFont typeface="Arial" panose="020B0604020202020204" pitchFamily="34" charset="0"/>
              <a:buChar char="•"/>
            </a:pPr>
            <a:endParaRPr lang="en-US" sz="2200" dirty="0">
              <a:solidFill>
                <a:srgbClr val="C00000"/>
              </a:solidFill>
              <a:latin typeface="Graphik Semibold"/>
            </a:endParaRPr>
          </a:p>
          <a:p>
            <a:pPr marL="342900" indent="-342900">
              <a:buFont typeface="Arial" panose="020B0604020202020204" pitchFamily="34" charset="0"/>
              <a:buChar char="•"/>
            </a:pPr>
            <a:endParaRPr lang="en-US" sz="2200" dirty="0">
              <a:solidFill>
                <a:srgbClr val="C00000"/>
              </a:solidFill>
              <a:latin typeface="Graphik Semibold"/>
            </a:endParaRPr>
          </a:p>
        </p:txBody>
      </p:sp>
      <p:sp>
        <p:nvSpPr>
          <p:cNvPr id="8" name="TextBox 7">
            <a:extLst>
              <a:ext uri="{FF2B5EF4-FFF2-40B4-BE49-F238E27FC236}">
                <a16:creationId xmlns:a16="http://schemas.microsoft.com/office/drawing/2014/main" id="{524E719B-0E31-52A0-AAD4-18F612A7DF63}"/>
              </a:ext>
            </a:extLst>
          </p:cNvPr>
          <p:cNvSpPr txBox="1"/>
          <p:nvPr/>
        </p:nvSpPr>
        <p:spPr>
          <a:xfrm>
            <a:off x="200415" y="5664410"/>
            <a:ext cx="3491692" cy="1015663"/>
          </a:xfrm>
          <a:prstGeom prst="rect">
            <a:avLst/>
          </a:prstGeom>
          <a:noFill/>
        </p:spPr>
        <p:txBody>
          <a:bodyPr wrap="square" rtlCol="0">
            <a:spAutoFit/>
          </a:bodyPr>
          <a:lstStyle/>
          <a:p>
            <a:r>
              <a:rPr lang="en-US" sz="2000" i="1" dirty="0">
                <a:solidFill>
                  <a:schemeClr val="bg2"/>
                </a:solidFill>
              </a:rPr>
              <a:t>Dates subject to change at the discretion of the City</a:t>
            </a:r>
          </a:p>
          <a:p>
            <a:endParaRPr lang="en-US" sz="2000" i="1" dirty="0">
              <a:solidFill>
                <a:schemeClr val="bg2"/>
              </a:solidFill>
            </a:endParaRPr>
          </a:p>
        </p:txBody>
      </p:sp>
    </p:spTree>
    <p:extLst>
      <p:ext uri="{BB962C8B-B14F-4D97-AF65-F5344CB8AC3E}">
        <p14:creationId xmlns:p14="http://schemas.microsoft.com/office/powerpoint/2010/main" val="3574998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9291A-46BD-A9F3-891E-162088E01604}"/>
              </a:ext>
            </a:extLst>
          </p:cNvPr>
          <p:cNvSpPr>
            <a:spLocks noGrp="1"/>
          </p:cNvSpPr>
          <p:nvPr>
            <p:ph type="title"/>
          </p:nvPr>
        </p:nvSpPr>
        <p:spPr>
          <a:xfrm>
            <a:off x="922915" y="221194"/>
            <a:ext cx="10983869" cy="640081"/>
          </a:xfrm>
        </p:spPr>
        <p:txBody>
          <a:bodyPr/>
          <a:lstStyle/>
          <a:p>
            <a:r>
              <a:rPr lang="en-US" sz="4750">
                <a:latin typeface="Graphik Extralight"/>
              </a:rPr>
              <a:t>Where can we go to find more information?</a:t>
            </a:r>
            <a:endParaRPr lang="en-US" sz="4750"/>
          </a:p>
        </p:txBody>
      </p:sp>
      <p:sp>
        <p:nvSpPr>
          <p:cNvPr id="3" name="Text Placeholder 2">
            <a:extLst>
              <a:ext uri="{FF2B5EF4-FFF2-40B4-BE49-F238E27FC236}">
                <a16:creationId xmlns:a16="http://schemas.microsoft.com/office/drawing/2014/main" id="{12CFE882-D6CE-E976-640A-3029031A9D8C}"/>
              </a:ext>
            </a:extLst>
          </p:cNvPr>
          <p:cNvSpPr>
            <a:spLocks noGrp="1"/>
          </p:cNvSpPr>
          <p:nvPr>
            <p:ph type="body" sz="quarter" idx="33"/>
          </p:nvPr>
        </p:nvSpPr>
        <p:spPr/>
        <p:txBody>
          <a:bodyPr vert="horz" lIns="0" tIns="0" rIns="0" bIns="0" rtlCol="0" anchor="t">
            <a:noAutofit/>
          </a:bodyPr>
          <a:lstStyle/>
          <a:p>
            <a:r>
              <a:rPr lang="en-US" sz="2350" dirty="0">
                <a:latin typeface="Graphik Semibold"/>
              </a:rPr>
              <a:t>Get updated information</a:t>
            </a:r>
            <a:endParaRPr lang="en-US" sz="2350" dirty="0"/>
          </a:p>
          <a:p>
            <a:endParaRPr lang="en-US" sz="2350" dirty="0">
              <a:latin typeface="Graphik Semibold"/>
            </a:endParaRPr>
          </a:p>
          <a:p>
            <a:endParaRPr lang="en-US" sz="2350" dirty="0">
              <a:latin typeface="Graphik Semibold"/>
            </a:endParaRPr>
          </a:p>
          <a:p>
            <a:endParaRPr lang="en-US" sz="2350" dirty="0">
              <a:latin typeface="Graphik Semibold"/>
            </a:endParaRPr>
          </a:p>
          <a:p>
            <a:endParaRPr lang="en-US" sz="2350" dirty="0"/>
          </a:p>
          <a:p>
            <a:endParaRPr lang="en-US" sz="2350" dirty="0"/>
          </a:p>
          <a:p>
            <a:endParaRPr lang="en-US" sz="2350" dirty="0"/>
          </a:p>
          <a:p>
            <a:endParaRPr lang="en-US" sz="2350" dirty="0"/>
          </a:p>
        </p:txBody>
      </p:sp>
      <p:sp>
        <p:nvSpPr>
          <p:cNvPr id="5" name="Slide Number Placeholder 4">
            <a:extLst>
              <a:ext uri="{FF2B5EF4-FFF2-40B4-BE49-F238E27FC236}">
                <a16:creationId xmlns:a16="http://schemas.microsoft.com/office/drawing/2014/main" id="{0DEAAB4B-C45E-DCE7-B29F-F9E4428DD7B0}"/>
              </a:ext>
            </a:extLst>
          </p:cNvPr>
          <p:cNvSpPr>
            <a:spLocks noGrp="1"/>
          </p:cNvSpPr>
          <p:nvPr>
            <p:ph type="sldNum" sz="quarter" idx="4"/>
          </p:nvPr>
        </p:nvSpPr>
        <p:spPr/>
        <p:txBody>
          <a:bodyPr/>
          <a:lstStyle/>
          <a:p>
            <a:fld id="{47A3C0F0-49D0-0E4F-B8D9-7BD3F7FD52D7}" type="slidenum">
              <a:rPr lang="en-US" smtClean="0"/>
              <a:pPr/>
              <a:t>15</a:t>
            </a:fld>
            <a:endParaRPr lang="en-US"/>
          </a:p>
        </p:txBody>
      </p:sp>
      <p:sp>
        <p:nvSpPr>
          <p:cNvPr id="6" name="Text Placeholder 5">
            <a:extLst>
              <a:ext uri="{FF2B5EF4-FFF2-40B4-BE49-F238E27FC236}">
                <a16:creationId xmlns:a16="http://schemas.microsoft.com/office/drawing/2014/main" id="{EAF64DAC-BDF0-5392-80DF-0EFBE9D70136}"/>
              </a:ext>
            </a:extLst>
          </p:cNvPr>
          <p:cNvSpPr>
            <a:spLocks noGrp="1"/>
          </p:cNvSpPr>
          <p:nvPr>
            <p:ph type="body" sz="quarter" idx="29"/>
          </p:nvPr>
        </p:nvSpPr>
        <p:spPr>
          <a:xfrm>
            <a:off x="4219074" y="1711579"/>
            <a:ext cx="7522993" cy="4259359"/>
          </a:xfrm>
        </p:spPr>
        <p:txBody>
          <a:bodyPr vert="horz" lIns="0" tIns="0" rIns="0" bIns="0" rtlCol="0" anchor="t">
            <a:noAutofit/>
          </a:bodyPr>
          <a:lstStyle/>
          <a:p>
            <a:r>
              <a:rPr lang="en-US" sz="2800" dirty="0">
                <a:latin typeface="Graphik Semibold"/>
              </a:rPr>
              <a:t>GO TO:    </a:t>
            </a:r>
            <a:r>
              <a:rPr lang="en-US" sz="2800" dirty="0" err="1">
                <a:latin typeface="Graphik Semibold"/>
              </a:rPr>
              <a:t>www.MidtownDistrictSantaFe.org</a:t>
            </a:r>
            <a:endParaRPr lang="en-US" sz="2800" dirty="0">
              <a:latin typeface="Graphik Semibold"/>
            </a:endParaRPr>
          </a:p>
        </p:txBody>
      </p:sp>
      <p:pic>
        <p:nvPicPr>
          <p:cNvPr id="8" name="Picture 7" descr="A picture containing text, electronics, screenshot, display&#10;&#10;Description automatically generated">
            <a:extLst>
              <a:ext uri="{FF2B5EF4-FFF2-40B4-BE49-F238E27FC236}">
                <a16:creationId xmlns:a16="http://schemas.microsoft.com/office/drawing/2014/main" id="{70093E49-D8CC-3621-12DC-2B7C4E5BC63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80111" y="2243822"/>
            <a:ext cx="5382384" cy="4321746"/>
          </a:xfrm>
          <a:prstGeom prst="rect">
            <a:avLst/>
          </a:prstGeom>
        </p:spPr>
      </p:pic>
    </p:spTree>
    <p:extLst>
      <p:ext uri="{BB962C8B-B14F-4D97-AF65-F5344CB8AC3E}">
        <p14:creationId xmlns:p14="http://schemas.microsoft.com/office/powerpoint/2010/main" val="2579826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075BD-5260-6F70-FE70-CBECA894136D}"/>
              </a:ext>
            </a:extLst>
          </p:cNvPr>
          <p:cNvSpPr>
            <a:spLocks noGrp="1"/>
          </p:cNvSpPr>
          <p:nvPr>
            <p:ph type="title"/>
          </p:nvPr>
        </p:nvSpPr>
        <p:spPr>
          <a:xfrm>
            <a:off x="788736" y="559987"/>
            <a:ext cx="10983869" cy="640081"/>
          </a:xfrm>
        </p:spPr>
        <p:txBody>
          <a:bodyPr/>
          <a:lstStyle/>
          <a:p>
            <a:r>
              <a:rPr lang="en-US" sz="4750" dirty="0">
                <a:latin typeface="Graphik Extralight"/>
              </a:rPr>
              <a:t>Planning Phases to Date</a:t>
            </a:r>
          </a:p>
        </p:txBody>
      </p:sp>
      <p:sp>
        <p:nvSpPr>
          <p:cNvPr id="3" name="Text Placeholder 2">
            <a:extLst>
              <a:ext uri="{FF2B5EF4-FFF2-40B4-BE49-F238E27FC236}">
                <a16:creationId xmlns:a16="http://schemas.microsoft.com/office/drawing/2014/main" id="{603046FC-0CE0-1370-FA07-F43535AFE17F}"/>
              </a:ext>
            </a:extLst>
          </p:cNvPr>
          <p:cNvSpPr>
            <a:spLocks noGrp="1"/>
          </p:cNvSpPr>
          <p:nvPr>
            <p:ph type="body" sz="quarter" idx="33"/>
          </p:nvPr>
        </p:nvSpPr>
        <p:spPr>
          <a:xfrm>
            <a:off x="383059" y="1928816"/>
            <a:ext cx="3192587" cy="4556390"/>
          </a:xfrm>
        </p:spPr>
        <p:txBody>
          <a:bodyPr vert="horz" lIns="0" tIns="0" rIns="0" bIns="0" rtlCol="0" anchor="t">
            <a:noAutofit/>
          </a:bodyPr>
          <a:lstStyle/>
          <a:p>
            <a:r>
              <a:rPr lang="en-US" sz="2350" dirty="0">
                <a:latin typeface="Graphik Semibold"/>
              </a:rPr>
              <a:t>This plan is the result of community involvement over the past several years and beyond. </a:t>
            </a:r>
          </a:p>
          <a:p>
            <a:endParaRPr lang="en-US" sz="2350" dirty="0">
              <a:latin typeface="Graphik Semibold"/>
            </a:endParaRPr>
          </a:p>
          <a:p>
            <a:r>
              <a:rPr lang="en-US" sz="1600" dirty="0">
                <a:latin typeface="Graphik Semibold"/>
              </a:rPr>
              <a:t>2016 LINC Overlay</a:t>
            </a:r>
          </a:p>
          <a:p>
            <a:r>
              <a:rPr lang="en-US" sz="1600" dirty="0">
                <a:latin typeface="Graphik Semibold"/>
              </a:rPr>
              <a:t>2018 Midtown Planning Guidelines</a:t>
            </a:r>
          </a:p>
          <a:p>
            <a:r>
              <a:rPr lang="en-US" sz="1600" dirty="0">
                <a:latin typeface="Graphik Semibold"/>
              </a:rPr>
              <a:t>2021-2022 Planning Sessions and Midtown Engagement Partners Engagement</a:t>
            </a:r>
          </a:p>
          <a:p>
            <a:endParaRPr lang="en-US" sz="2350" dirty="0">
              <a:latin typeface="Graphik Semibold"/>
            </a:endParaRPr>
          </a:p>
          <a:p>
            <a:endParaRPr lang="en-US" sz="2350" dirty="0">
              <a:latin typeface="Graphik Semibold"/>
            </a:endParaRPr>
          </a:p>
          <a:p>
            <a:endParaRPr lang="en-US" sz="2350" dirty="0"/>
          </a:p>
          <a:p>
            <a:endParaRPr lang="en-US" dirty="0"/>
          </a:p>
        </p:txBody>
      </p:sp>
      <p:sp>
        <p:nvSpPr>
          <p:cNvPr id="5" name="Slide Number Placeholder 4">
            <a:extLst>
              <a:ext uri="{FF2B5EF4-FFF2-40B4-BE49-F238E27FC236}">
                <a16:creationId xmlns:a16="http://schemas.microsoft.com/office/drawing/2014/main" id="{606EAD12-1899-4F97-A717-3004F6DB31EF}"/>
              </a:ext>
            </a:extLst>
          </p:cNvPr>
          <p:cNvSpPr>
            <a:spLocks noGrp="1"/>
          </p:cNvSpPr>
          <p:nvPr>
            <p:ph type="sldNum" sz="quarter" idx="4"/>
          </p:nvPr>
        </p:nvSpPr>
        <p:spPr/>
        <p:txBody>
          <a:bodyPr/>
          <a:lstStyle/>
          <a:p>
            <a:fld id="{47A3C0F0-49D0-0E4F-B8D9-7BD3F7FD52D7}" type="slidenum">
              <a:rPr lang="en-US" smtClean="0"/>
              <a:pPr/>
              <a:t>2</a:t>
            </a:fld>
            <a:endParaRPr lang="en-US"/>
          </a:p>
        </p:txBody>
      </p:sp>
      <p:graphicFrame>
        <p:nvGraphicFramePr>
          <p:cNvPr id="9" name="Diagram 8">
            <a:extLst>
              <a:ext uri="{FF2B5EF4-FFF2-40B4-BE49-F238E27FC236}">
                <a16:creationId xmlns:a16="http://schemas.microsoft.com/office/drawing/2014/main" id="{E6113048-5985-9D72-C9B2-F66F65EE4B37}"/>
              </a:ext>
            </a:extLst>
          </p:cNvPr>
          <p:cNvGraphicFramePr/>
          <p:nvPr>
            <p:extLst>
              <p:ext uri="{D42A27DB-BD31-4B8C-83A1-F6EECF244321}">
                <p14:modId xmlns:p14="http://schemas.microsoft.com/office/powerpoint/2010/main" val="2712014970"/>
              </p:ext>
            </p:extLst>
          </p:nvPr>
        </p:nvGraphicFramePr>
        <p:xfrm>
          <a:off x="4194313" y="3546405"/>
          <a:ext cx="7765912" cy="3605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descr="A group of people in an office&#10;&#10;Description automatically generated with medium confidence">
            <a:extLst>
              <a:ext uri="{FF2B5EF4-FFF2-40B4-BE49-F238E27FC236}">
                <a16:creationId xmlns:a16="http://schemas.microsoft.com/office/drawing/2014/main" id="{CACFE378-852B-A9A5-9DB1-1295CD7FC0C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864460" y="1623209"/>
            <a:ext cx="3103358" cy="1746156"/>
          </a:xfrm>
          <a:prstGeom prst="rect">
            <a:avLst/>
          </a:prstGeom>
        </p:spPr>
      </p:pic>
      <p:pic>
        <p:nvPicPr>
          <p:cNvPr id="13" name="Picture 12" descr="A picture containing LEGO, toy&#10;&#10;Description automatically generated">
            <a:extLst>
              <a:ext uri="{FF2B5EF4-FFF2-40B4-BE49-F238E27FC236}">
                <a16:creationId xmlns:a16="http://schemas.microsoft.com/office/drawing/2014/main" id="{BB4CAA51-9572-B474-2592-3F5D2D236CC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194313" y="1623209"/>
            <a:ext cx="3103358" cy="1746156"/>
          </a:xfrm>
          <a:prstGeom prst="rect">
            <a:avLst/>
          </a:prstGeom>
        </p:spPr>
      </p:pic>
      <p:pic>
        <p:nvPicPr>
          <p:cNvPr id="15" name="Picture 14" descr="A picture containing text, indoor, cluttered, bedclothes&#10;&#10;Description automatically generated">
            <a:extLst>
              <a:ext uri="{FF2B5EF4-FFF2-40B4-BE49-F238E27FC236}">
                <a16:creationId xmlns:a16="http://schemas.microsoft.com/office/drawing/2014/main" id="{72AC984F-E44E-E035-2EEE-DBF241C43DB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694114" y="2643271"/>
            <a:ext cx="3004850" cy="1690729"/>
          </a:xfrm>
          <a:prstGeom prst="rect">
            <a:avLst/>
          </a:prstGeom>
        </p:spPr>
      </p:pic>
    </p:spTree>
    <p:extLst>
      <p:ext uri="{BB962C8B-B14F-4D97-AF65-F5344CB8AC3E}">
        <p14:creationId xmlns:p14="http://schemas.microsoft.com/office/powerpoint/2010/main" val="126658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E61B6-2CFD-698E-E243-CDB8F148225A}"/>
              </a:ext>
            </a:extLst>
          </p:cNvPr>
          <p:cNvSpPr>
            <a:spLocks noGrp="1"/>
          </p:cNvSpPr>
          <p:nvPr>
            <p:ph type="title"/>
          </p:nvPr>
        </p:nvSpPr>
        <p:spPr>
          <a:xfrm>
            <a:off x="871615" y="128795"/>
            <a:ext cx="10983869" cy="640081"/>
          </a:xfrm>
        </p:spPr>
        <p:txBody>
          <a:bodyPr/>
          <a:lstStyle/>
          <a:p>
            <a:r>
              <a:rPr lang="en-US" sz="4750" dirty="0">
                <a:latin typeface="Graphik Extralight"/>
              </a:rPr>
              <a:t>Midtown Moving Forward</a:t>
            </a:r>
            <a:endParaRPr lang="en-US" dirty="0"/>
          </a:p>
        </p:txBody>
      </p:sp>
      <p:sp>
        <p:nvSpPr>
          <p:cNvPr id="3" name="Text Placeholder 2">
            <a:extLst>
              <a:ext uri="{FF2B5EF4-FFF2-40B4-BE49-F238E27FC236}">
                <a16:creationId xmlns:a16="http://schemas.microsoft.com/office/drawing/2014/main" id="{9DD785B5-2EA9-E235-2F32-BBA689D8E1D9}"/>
              </a:ext>
            </a:extLst>
          </p:cNvPr>
          <p:cNvSpPr>
            <a:spLocks noGrp="1"/>
          </p:cNvSpPr>
          <p:nvPr>
            <p:ph type="body" sz="quarter" idx="33"/>
          </p:nvPr>
        </p:nvSpPr>
        <p:spPr>
          <a:xfrm>
            <a:off x="196694" y="1748934"/>
            <a:ext cx="3415936" cy="4259262"/>
          </a:xfrm>
        </p:spPr>
        <p:txBody>
          <a:bodyPr vert="horz" lIns="0" tIns="0" rIns="0" bIns="0" rtlCol="0" anchor="t">
            <a:noAutofit/>
          </a:bodyPr>
          <a:lstStyle/>
          <a:p>
            <a:r>
              <a:rPr lang="en-US" sz="2350" dirty="0">
                <a:latin typeface="Graphik Semibold"/>
              </a:rPr>
              <a:t>Resolution 2022-12 directing City staff to proceed with a list of horizontal development activities</a:t>
            </a:r>
            <a:endParaRPr lang="en-US" sz="1800" dirty="0"/>
          </a:p>
        </p:txBody>
      </p:sp>
      <p:sp>
        <p:nvSpPr>
          <p:cNvPr id="5" name="Slide Number Placeholder 4">
            <a:extLst>
              <a:ext uri="{FF2B5EF4-FFF2-40B4-BE49-F238E27FC236}">
                <a16:creationId xmlns:a16="http://schemas.microsoft.com/office/drawing/2014/main" id="{E796FDF9-D25E-F81B-59CF-35819E8F8F63}"/>
              </a:ext>
            </a:extLst>
          </p:cNvPr>
          <p:cNvSpPr>
            <a:spLocks noGrp="1"/>
          </p:cNvSpPr>
          <p:nvPr>
            <p:ph type="sldNum" sz="quarter" idx="4"/>
          </p:nvPr>
        </p:nvSpPr>
        <p:spPr/>
        <p:txBody>
          <a:bodyPr/>
          <a:lstStyle/>
          <a:p>
            <a:fld id="{47A3C0F0-49D0-0E4F-B8D9-7BD3F7FD52D7}" type="slidenum">
              <a:rPr lang="en-US" smtClean="0"/>
              <a:pPr/>
              <a:t>3</a:t>
            </a:fld>
            <a:endParaRPr lang="en-US"/>
          </a:p>
        </p:txBody>
      </p:sp>
      <p:sp>
        <p:nvSpPr>
          <p:cNvPr id="6" name="Text Placeholder 5">
            <a:extLst>
              <a:ext uri="{FF2B5EF4-FFF2-40B4-BE49-F238E27FC236}">
                <a16:creationId xmlns:a16="http://schemas.microsoft.com/office/drawing/2014/main" id="{B651AFBF-DD7F-50D5-0667-8456E7F90BD0}"/>
              </a:ext>
            </a:extLst>
          </p:cNvPr>
          <p:cNvSpPr>
            <a:spLocks noGrp="1"/>
          </p:cNvSpPr>
          <p:nvPr>
            <p:ph type="body" sz="quarter" idx="29"/>
          </p:nvPr>
        </p:nvSpPr>
        <p:spPr>
          <a:xfrm>
            <a:off x="4219074" y="1640784"/>
            <a:ext cx="7773057" cy="4098527"/>
          </a:xfrm>
        </p:spPr>
        <p:txBody>
          <a:bodyPr vert="horz" lIns="0" tIns="0" rIns="0" bIns="0" rtlCol="0" anchor="t">
            <a:noAutofit/>
          </a:bodyPr>
          <a:lstStyle/>
          <a:p>
            <a:pPr marL="457200" indent="-457200">
              <a:buFont typeface="Arial"/>
              <a:buChar char="•"/>
            </a:pPr>
            <a:r>
              <a:rPr lang="en-US" sz="2200" b="1" dirty="0">
                <a:solidFill>
                  <a:srgbClr val="292934"/>
                </a:solidFill>
              </a:rPr>
              <a:t>Rezone, Amend the General Plan and Adopt a Master Plan</a:t>
            </a:r>
          </a:p>
          <a:p>
            <a:pPr marL="457200" indent="-457200">
              <a:buFont typeface="Arial"/>
              <a:buChar char="•"/>
            </a:pPr>
            <a:r>
              <a:rPr lang="en-US" sz="2200" b="1" dirty="0">
                <a:solidFill>
                  <a:srgbClr val="292934"/>
                </a:solidFill>
              </a:rPr>
              <a:t>Community Development Plan</a:t>
            </a:r>
          </a:p>
          <a:p>
            <a:pPr marL="457200" indent="-457200">
              <a:buFont typeface="Arial"/>
              <a:buChar char="•"/>
            </a:pPr>
            <a:r>
              <a:rPr lang="en-US" sz="2200" b="1" dirty="0">
                <a:solidFill>
                  <a:srgbClr val="292934"/>
                </a:solidFill>
              </a:rPr>
              <a:t>RFP Solicitation for Visual Arts Center</a:t>
            </a:r>
          </a:p>
          <a:p>
            <a:pPr marL="457200" indent="-457200">
              <a:buFont typeface="Arial"/>
              <a:buChar char="•"/>
            </a:pPr>
            <a:r>
              <a:rPr lang="en-US" sz="2200" b="1" dirty="0">
                <a:solidFill>
                  <a:srgbClr val="292934"/>
                </a:solidFill>
              </a:rPr>
              <a:t>RFP Solicitation for Garson Studios</a:t>
            </a:r>
          </a:p>
          <a:p>
            <a:pPr marL="457200" indent="-457200">
              <a:buFont typeface="Arial"/>
              <a:buChar char="•"/>
            </a:pPr>
            <a:r>
              <a:rPr lang="en-US" sz="2200" b="1" dirty="0">
                <a:solidFill>
                  <a:srgbClr val="292934"/>
                </a:solidFill>
              </a:rPr>
              <a:t>RFP Solicitation for Garson Performance Theater</a:t>
            </a:r>
          </a:p>
          <a:p>
            <a:pPr marL="457200" indent="-457200">
              <a:buFont typeface="Arial"/>
              <a:buChar char="•"/>
            </a:pPr>
            <a:r>
              <a:rPr lang="en-US" sz="2200" b="1" dirty="0">
                <a:solidFill>
                  <a:srgbClr val="292934"/>
                </a:solidFill>
              </a:rPr>
              <a:t>Fogelson Library Complex Reuse for a Public Library, Civic Space and Innovation Center</a:t>
            </a:r>
          </a:p>
          <a:p>
            <a:pPr marL="457200" indent="-457200">
              <a:buFont typeface="Arial"/>
              <a:buChar char="•"/>
            </a:pPr>
            <a:r>
              <a:rPr lang="en-US" sz="2200" b="1" dirty="0">
                <a:solidFill>
                  <a:srgbClr val="292934"/>
                </a:solidFill>
              </a:rPr>
              <a:t>Viability Analysis of Government and Community Services Building on the Midtown Property or Adjacent City-Owned Parcels</a:t>
            </a:r>
          </a:p>
          <a:p>
            <a:pPr marL="457200" indent="-457200">
              <a:buFont typeface="Arial"/>
              <a:buChar char="•"/>
            </a:pPr>
            <a:r>
              <a:rPr lang="en-US" sz="2200" b="1" dirty="0">
                <a:solidFill>
                  <a:srgbClr val="292934"/>
                </a:solidFill>
              </a:rPr>
              <a:t>Acquire Adjacent Parcels of Land (State-Owned)</a:t>
            </a:r>
          </a:p>
          <a:p>
            <a:pPr marL="285750" indent="-285750">
              <a:buFont typeface="Arial"/>
              <a:buChar char="•"/>
            </a:pPr>
            <a:endParaRPr lang="en-US" sz="2200" dirty="0"/>
          </a:p>
        </p:txBody>
      </p:sp>
    </p:spTree>
    <p:extLst>
      <p:ext uri="{BB962C8B-B14F-4D97-AF65-F5344CB8AC3E}">
        <p14:creationId xmlns:p14="http://schemas.microsoft.com/office/powerpoint/2010/main" val="937033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E61B6-2CFD-698E-E243-CDB8F148225A}"/>
              </a:ext>
            </a:extLst>
          </p:cNvPr>
          <p:cNvSpPr>
            <a:spLocks noGrp="1"/>
          </p:cNvSpPr>
          <p:nvPr>
            <p:ph type="title"/>
          </p:nvPr>
        </p:nvSpPr>
        <p:spPr>
          <a:xfrm>
            <a:off x="871615" y="128795"/>
            <a:ext cx="10983869" cy="640081"/>
          </a:xfrm>
        </p:spPr>
        <p:txBody>
          <a:bodyPr/>
          <a:lstStyle/>
          <a:p>
            <a:r>
              <a:rPr lang="en-US" sz="4750">
                <a:latin typeface="Graphik Extralight"/>
              </a:rPr>
              <a:t>Midtown Redevelopment Plans</a:t>
            </a:r>
            <a:endParaRPr lang="en-US"/>
          </a:p>
        </p:txBody>
      </p:sp>
      <p:sp>
        <p:nvSpPr>
          <p:cNvPr id="3" name="Text Placeholder 2">
            <a:extLst>
              <a:ext uri="{FF2B5EF4-FFF2-40B4-BE49-F238E27FC236}">
                <a16:creationId xmlns:a16="http://schemas.microsoft.com/office/drawing/2014/main" id="{9DD785B5-2EA9-E235-2F32-BBA689D8E1D9}"/>
              </a:ext>
            </a:extLst>
          </p:cNvPr>
          <p:cNvSpPr>
            <a:spLocks noGrp="1"/>
          </p:cNvSpPr>
          <p:nvPr>
            <p:ph type="body" sz="quarter" idx="33"/>
          </p:nvPr>
        </p:nvSpPr>
        <p:spPr/>
        <p:txBody>
          <a:bodyPr vert="horz" lIns="0" tIns="0" rIns="0" bIns="0" rtlCol="0" anchor="t">
            <a:noAutofit/>
          </a:bodyPr>
          <a:lstStyle/>
          <a:p>
            <a:r>
              <a:rPr lang="en-US" sz="2350">
                <a:latin typeface="Graphik Semibold"/>
              </a:rPr>
              <a:t>Land Development Plan</a:t>
            </a:r>
          </a:p>
          <a:p>
            <a:r>
              <a:rPr lang="en-US" sz="1800">
                <a:latin typeface="Graphik Semibold"/>
              </a:rPr>
              <a:t>Regulates the physical development of the land with design and development standards and requirements</a:t>
            </a:r>
          </a:p>
          <a:p>
            <a:endParaRPr lang="en-US" sz="1800">
              <a:latin typeface="Graphik Semibold"/>
            </a:endParaRPr>
          </a:p>
          <a:p>
            <a:pPr>
              <a:lnSpc>
                <a:spcPct val="100000"/>
              </a:lnSpc>
              <a:spcBef>
                <a:spcPts val="0"/>
              </a:spcBef>
              <a:spcAft>
                <a:spcPts val="0"/>
              </a:spcAft>
            </a:pPr>
            <a:r>
              <a:rPr lang="en-US" sz="2000">
                <a:latin typeface="Graphik Semibold"/>
              </a:rPr>
              <a:t>Approvals:</a:t>
            </a:r>
            <a:endParaRPr lang="en-US" sz="2000"/>
          </a:p>
          <a:p>
            <a:pPr>
              <a:lnSpc>
                <a:spcPct val="100000"/>
              </a:lnSpc>
              <a:spcBef>
                <a:spcPts val="0"/>
              </a:spcBef>
              <a:spcAft>
                <a:spcPts val="0"/>
              </a:spcAft>
            </a:pPr>
            <a:r>
              <a:rPr lang="en-US" sz="1800">
                <a:latin typeface="Graphik Semibold"/>
              </a:rPr>
              <a:t>Planning Commission</a:t>
            </a:r>
            <a:endParaRPr lang="en-US" sz="1800"/>
          </a:p>
          <a:p>
            <a:pPr>
              <a:lnSpc>
                <a:spcPct val="100000"/>
              </a:lnSpc>
              <a:spcBef>
                <a:spcPts val="0"/>
              </a:spcBef>
              <a:spcAft>
                <a:spcPts val="0"/>
              </a:spcAft>
            </a:pPr>
            <a:r>
              <a:rPr lang="en-US" sz="1800">
                <a:latin typeface="Graphik Semibold"/>
              </a:rPr>
              <a:t>Governing Body</a:t>
            </a:r>
            <a:endParaRPr lang="en-US" sz="1800"/>
          </a:p>
        </p:txBody>
      </p:sp>
      <p:sp>
        <p:nvSpPr>
          <p:cNvPr id="5" name="Slide Number Placeholder 4">
            <a:extLst>
              <a:ext uri="{FF2B5EF4-FFF2-40B4-BE49-F238E27FC236}">
                <a16:creationId xmlns:a16="http://schemas.microsoft.com/office/drawing/2014/main" id="{E796FDF9-D25E-F81B-59CF-35819E8F8F63}"/>
              </a:ext>
            </a:extLst>
          </p:cNvPr>
          <p:cNvSpPr>
            <a:spLocks noGrp="1"/>
          </p:cNvSpPr>
          <p:nvPr>
            <p:ph type="sldNum" sz="quarter" idx="4"/>
          </p:nvPr>
        </p:nvSpPr>
        <p:spPr/>
        <p:txBody>
          <a:bodyPr/>
          <a:lstStyle/>
          <a:p>
            <a:fld id="{47A3C0F0-49D0-0E4F-B8D9-7BD3F7FD52D7}" type="slidenum">
              <a:rPr lang="en-US" smtClean="0"/>
              <a:pPr/>
              <a:t>4</a:t>
            </a:fld>
            <a:endParaRPr lang="en-US"/>
          </a:p>
        </p:txBody>
      </p:sp>
      <p:sp>
        <p:nvSpPr>
          <p:cNvPr id="6" name="Text Placeholder 5">
            <a:extLst>
              <a:ext uri="{FF2B5EF4-FFF2-40B4-BE49-F238E27FC236}">
                <a16:creationId xmlns:a16="http://schemas.microsoft.com/office/drawing/2014/main" id="{B651AFBF-DD7F-50D5-0667-8456E7F90BD0}"/>
              </a:ext>
            </a:extLst>
          </p:cNvPr>
          <p:cNvSpPr>
            <a:spLocks noGrp="1"/>
          </p:cNvSpPr>
          <p:nvPr>
            <p:ph type="body" sz="quarter" idx="29"/>
          </p:nvPr>
        </p:nvSpPr>
        <p:spPr>
          <a:xfrm>
            <a:off x="4219074" y="1507794"/>
            <a:ext cx="7522993" cy="5084431"/>
          </a:xfrm>
        </p:spPr>
        <p:txBody>
          <a:bodyPr vert="horz" lIns="0" tIns="0" rIns="0" bIns="0" rtlCol="0" anchor="t">
            <a:noAutofit/>
          </a:bodyPr>
          <a:lstStyle/>
          <a:p>
            <a:r>
              <a:rPr lang="en-US">
                <a:latin typeface="Graphik Semibold"/>
              </a:rPr>
              <a:t>LAND DEVELOPMENT PLAN</a:t>
            </a:r>
            <a:endParaRPr lang="en-US"/>
          </a:p>
          <a:p>
            <a:endParaRPr lang="en-US" sz="1700">
              <a:latin typeface="Graphik Semibold"/>
            </a:endParaRPr>
          </a:p>
          <a:p>
            <a:pPr marL="285750" indent="-285750">
              <a:buFont typeface="Arial"/>
              <a:buChar char="•"/>
            </a:pPr>
            <a:r>
              <a:rPr lang="en-US" sz="1700">
                <a:latin typeface="Graphik Semibold"/>
              </a:rPr>
              <a:t>Master Plan – how the land will be developed with buildings, open space, blocks, streets, and infrastructure</a:t>
            </a:r>
          </a:p>
          <a:p>
            <a:pPr marL="285750" indent="-285750">
              <a:buFont typeface="Arial"/>
              <a:buChar char="•"/>
            </a:pPr>
            <a:endParaRPr lang="en-US" sz="1700">
              <a:latin typeface="Graphik Semibold"/>
            </a:endParaRPr>
          </a:p>
          <a:p>
            <a:pPr marL="285750" indent="-285750">
              <a:buFont typeface="Arial"/>
              <a:buChar char="•"/>
            </a:pPr>
            <a:r>
              <a:rPr lang="en-US" sz="1700">
                <a:latin typeface="Graphik Semibold"/>
              </a:rPr>
              <a:t>Land Use Zoning – what land uses are allowed</a:t>
            </a:r>
          </a:p>
          <a:p>
            <a:pPr marL="285750" indent="-285750">
              <a:buFont typeface="Arial"/>
              <a:buChar char="•"/>
            </a:pPr>
            <a:endParaRPr lang="en-US" sz="1700">
              <a:latin typeface="Graphik Semibold"/>
            </a:endParaRPr>
          </a:p>
          <a:p>
            <a:pPr marL="285750" indent="-285750">
              <a:buFont typeface="Arial"/>
              <a:buChar char="•"/>
            </a:pPr>
            <a:r>
              <a:rPr lang="en-US" sz="1700">
                <a:latin typeface="Graphik Semibold"/>
              </a:rPr>
              <a:t>LINC Overlay Amendment – acknowledge the unique zoning standard of Midtown within the LINC District</a:t>
            </a:r>
          </a:p>
          <a:p>
            <a:pPr marL="285750" indent="-285750">
              <a:buFont typeface="Arial"/>
              <a:buChar char="•"/>
            </a:pPr>
            <a:endParaRPr lang="en-US" sz="1700">
              <a:latin typeface="Graphik Semibold"/>
            </a:endParaRPr>
          </a:p>
          <a:p>
            <a:pPr marL="285750" indent="-285750">
              <a:buFont typeface="Arial"/>
              <a:buChar char="•"/>
            </a:pPr>
            <a:r>
              <a:rPr lang="en-US" sz="1700">
                <a:latin typeface="Graphik Semibold"/>
              </a:rPr>
              <a:t>General Plan Amendment – to align the General Plan with the Midtown Master Plan </a:t>
            </a:r>
            <a:endParaRPr lang="en-US" sz="1700"/>
          </a:p>
          <a:p>
            <a:endParaRPr lang="en-US" sz="1700"/>
          </a:p>
          <a:p>
            <a:pPr marL="285750" indent="-285750">
              <a:buFont typeface="Arial"/>
              <a:buChar char="•"/>
            </a:pPr>
            <a:r>
              <a:rPr lang="en-US" sz="1700">
                <a:latin typeface="Graphik Semibold"/>
              </a:rPr>
              <a:t>Based on the US Green Building Council: Leadership for Environmental and Energy Design for Cities and Neighborhood Development</a:t>
            </a:r>
            <a:endParaRPr lang="en-US" sz="1700"/>
          </a:p>
          <a:p>
            <a:pPr marL="285750" indent="-285750">
              <a:buFont typeface="Arial"/>
              <a:buChar char="•"/>
            </a:pPr>
            <a:endParaRPr lang="en-US"/>
          </a:p>
        </p:txBody>
      </p:sp>
    </p:spTree>
    <p:extLst>
      <p:ext uri="{BB962C8B-B14F-4D97-AF65-F5344CB8AC3E}">
        <p14:creationId xmlns:p14="http://schemas.microsoft.com/office/powerpoint/2010/main" val="2711023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6025D6-CB7D-9A15-4EA6-EEF9C08CF3AE}"/>
              </a:ext>
            </a:extLst>
          </p:cNvPr>
          <p:cNvSpPr>
            <a:spLocks noGrp="1"/>
          </p:cNvSpPr>
          <p:nvPr>
            <p:ph type="body" sz="quarter" idx="33"/>
          </p:nvPr>
        </p:nvSpPr>
        <p:spPr/>
        <p:txBody>
          <a:bodyPr vert="horz" lIns="0" tIns="0" rIns="0" bIns="0" rtlCol="0" anchor="t">
            <a:noAutofit/>
          </a:bodyPr>
          <a:lstStyle/>
          <a:p>
            <a:r>
              <a:rPr lang="en-US" sz="2350">
                <a:latin typeface="Graphik Semibold"/>
              </a:rPr>
              <a:t>Community Development Plan</a:t>
            </a:r>
            <a:endParaRPr lang="en-US"/>
          </a:p>
          <a:p>
            <a:r>
              <a:rPr lang="en-US" sz="1800">
                <a:latin typeface="Graphik Semibold"/>
              </a:rPr>
              <a:t>Guides community and economic development as plans are implemented</a:t>
            </a:r>
            <a:endParaRPr lang="en-US" sz="1800"/>
          </a:p>
          <a:p>
            <a:endParaRPr lang="en-US" sz="1800">
              <a:latin typeface="Graphik Semibold"/>
            </a:endParaRPr>
          </a:p>
          <a:p>
            <a:endParaRPr lang="en-US" sz="1800">
              <a:latin typeface="Graphik Semibold"/>
            </a:endParaRPr>
          </a:p>
          <a:p>
            <a:pPr>
              <a:lnSpc>
                <a:spcPct val="100000"/>
              </a:lnSpc>
              <a:spcBef>
                <a:spcPts val="0"/>
              </a:spcBef>
              <a:spcAft>
                <a:spcPts val="0"/>
              </a:spcAft>
            </a:pPr>
            <a:r>
              <a:rPr lang="en-US" sz="2000">
                <a:latin typeface="Graphik Semibold"/>
              </a:rPr>
              <a:t>Approvals:</a:t>
            </a:r>
            <a:endParaRPr lang="en-US" sz="2000" b="0">
              <a:latin typeface="Graphik Semibold"/>
            </a:endParaRPr>
          </a:p>
          <a:p>
            <a:pPr>
              <a:lnSpc>
                <a:spcPct val="100000"/>
              </a:lnSpc>
              <a:spcBef>
                <a:spcPts val="0"/>
              </a:spcBef>
              <a:spcAft>
                <a:spcPts val="0"/>
              </a:spcAft>
            </a:pPr>
            <a:r>
              <a:rPr lang="en-US" sz="1800">
                <a:latin typeface="Graphik Semibold"/>
              </a:rPr>
              <a:t>Governing Body</a:t>
            </a:r>
            <a:endParaRPr lang="en-US" sz="1800" b="0">
              <a:latin typeface="Graphik Semibold"/>
            </a:endParaRPr>
          </a:p>
          <a:p>
            <a:endParaRPr lang="en-US" sz="2350"/>
          </a:p>
        </p:txBody>
      </p:sp>
      <p:sp>
        <p:nvSpPr>
          <p:cNvPr id="5" name="Slide Number Placeholder 4">
            <a:extLst>
              <a:ext uri="{FF2B5EF4-FFF2-40B4-BE49-F238E27FC236}">
                <a16:creationId xmlns:a16="http://schemas.microsoft.com/office/drawing/2014/main" id="{9399CF40-372F-5157-01DE-A34949CD0C03}"/>
              </a:ext>
            </a:extLst>
          </p:cNvPr>
          <p:cNvSpPr>
            <a:spLocks noGrp="1"/>
          </p:cNvSpPr>
          <p:nvPr>
            <p:ph type="sldNum" sz="quarter" idx="4"/>
          </p:nvPr>
        </p:nvSpPr>
        <p:spPr/>
        <p:txBody>
          <a:bodyPr/>
          <a:lstStyle/>
          <a:p>
            <a:fld id="{47A3C0F0-49D0-0E4F-B8D9-7BD3F7FD52D7}" type="slidenum">
              <a:rPr lang="en-US" smtClean="0"/>
              <a:pPr/>
              <a:t>5</a:t>
            </a:fld>
            <a:endParaRPr lang="en-US"/>
          </a:p>
        </p:txBody>
      </p:sp>
      <p:sp>
        <p:nvSpPr>
          <p:cNvPr id="6" name="Text Placeholder 5">
            <a:extLst>
              <a:ext uri="{FF2B5EF4-FFF2-40B4-BE49-F238E27FC236}">
                <a16:creationId xmlns:a16="http://schemas.microsoft.com/office/drawing/2014/main" id="{3B11D274-24B6-792F-5941-E85C32F01547}"/>
              </a:ext>
            </a:extLst>
          </p:cNvPr>
          <p:cNvSpPr>
            <a:spLocks noGrp="1"/>
          </p:cNvSpPr>
          <p:nvPr>
            <p:ph type="body" sz="quarter" idx="29"/>
          </p:nvPr>
        </p:nvSpPr>
        <p:spPr>
          <a:xfrm>
            <a:off x="4219074" y="1579659"/>
            <a:ext cx="7522993" cy="4259359"/>
          </a:xfrm>
        </p:spPr>
        <p:txBody>
          <a:bodyPr vert="horz" lIns="0" tIns="0" rIns="0" bIns="0" rtlCol="0" anchor="t">
            <a:noAutofit/>
          </a:bodyPr>
          <a:lstStyle/>
          <a:p>
            <a:r>
              <a:rPr lang="en-US">
                <a:latin typeface="Graphik Semibold"/>
              </a:rPr>
              <a:t>COMMUNITY DEVELOPMENT PLAN</a:t>
            </a:r>
            <a:endParaRPr lang="en-US"/>
          </a:p>
          <a:p>
            <a:pPr marL="285750" indent="-285750">
              <a:buFont typeface="Arial"/>
              <a:buChar char="•"/>
            </a:pPr>
            <a:endParaRPr lang="en-US"/>
          </a:p>
          <a:p>
            <a:pPr marL="285750" indent="-285750">
              <a:buFont typeface="Arial"/>
              <a:buChar char="•"/>
            </a:pPr>
            <a:r>
              <a:rPr lang="en-US">
                <a:latin typeface="Graphik Semibold"/>
              </a:rPr>
              <a:t>Provides guidance and requirements for developing the site</a:t>
            </a:r>
            <a:endParaRPr lang="en-US"/>
          </a:p>
          <a:p>
            <a:pPr marL="285750" indent="-285750">
              <a:buFont typeface="Arial"/>
              <a:buChar char="•"/>
            </a:pPr>
            <a:endParaRPr lang="en-US"/>
          </a:p>
          <a:p>
            <a:pPr marL="285750" indent="-285750">
              <a:buFont typeface="Arial"/>
              <a:buChar char="•"/>
            </a:pPr>
            <a:r>
              <a:rPr lang="en-US">
                <a:latin typeface="Graphik Semibold"/>
              </a:rPr>
              <a:t>Is complementary to the Land Development Plan to achieve public policy and community development objectives</a:t>
            </a:r>
            <a:endParaRPr lang="en-US"/>
          </a:p>
          <a:p>
            <a:pPr marL="285750" indent="-285750">
              <a:buFont typeface="Arial"/>
              <a:buChar char="•"/>
            </a:pPr>
            <a:endParaRPr lang="en-US"/>
          </a:p>
          <a:p>
            <a:pPr marL="285750" indent="-285750">
              <a:buFont typeface="Arial"/>
              <a:buChar char="•"/>
            </a:pPr>
            <a:r>
              <a:rPr lang="en-US">
                <a:latin typeface="Graphik Semibold"/>
              </a:rPr>
              <a:t>Based on the elements of place-based Sustainable Development – </a:t>
            </a:r>
            <a:r>
              <a:rPr lang="en-US" i="1">
                <a:latin typeface="Graphik Semibold"/>
              </a:rPr>
              <a:t>Environment, Economy, Equity, Culture</a:t>
            </a:r>
            <a:endParaRPr lang="en-US" i="1"/>
          </a:p>
          <a:p>
            <a:endParaRPr lang="en-US"/>
          </a:p>
        </p:txBody>
      </p:sp>
      <p:sp>
        <p:nvSpPr>
          <p:cNvPr id="8" name="Title 1">
            <a:extLst>
              <a:ext uri="{FF2B5EF4-FFF2-40B4-BE49-F238E27FC236}">
                <a16:creationId xmlns:a16="http://schemas.microsoft.com/office/drawing/2014/main" id="{1591C92F-0951-897C-A8D8-A4E9D620174B}"/>
              </a:ext>
            </a:extLst>
          </p:cNvPr>
          <p:cNvSpPr txBox="1">
            <a:spLocks/>
          </p:cNvSpPr>
          <p:nvPr/>
        </p:nvSpPr>
        <p:spPr>
          <a:xfrm>
            <a:off x="871615" y="128795"/>
            <a:ext cx="10983869" cy="640081"/>
          </a:xfrm>
          <a:prstGeom prst="rect">
            <a:avLst/>
          </a:prstGeom>
        </p:spPr>
        <p:txBody>
          <a:bodyPr vert="horz" lIns="0" tIns="0" rIns="0" bIns="0" rtlCol="0" anchor="t" anchorCtr="0">
            <a:noAutofit/>
          </a:bodyPr>
          <a:lstStyle>
            <a:lvl1pPr algn="l" defTabSz="914093" rtl="0" eaLnBrk="1" latinLnBrk="0" hangingPunct="1">
              <a:lnSpc>
                <a:spcPct val="90000"/>
              </a:lnSpc>
              <a:spcBef>
                <a:spcPct val="0"/>
              </a:spcBef>
              <a:buNone/>
              <a:defRPr sz="4797" b="0" i="0" kern="1200">
                <a:solidFill>
                  <a:schemeClr val="tx2"/>
                </a:solidFill>
                <a:latin typeface="Graphik Extralight" charset="0"/>
                <a:ea typeface="Graphik Extralight" charset="0"/>
                <a:cs typeface="Graphik Extralight" charset="0"/>
              </a:defRPr>
            </a:lvl1pPr>
          </a:lstStyle>
          <a:p>
            <a:r>
              <a:rPr lang="en-US" sz="4750">
                <a:latin typeface="Graphik Extralight"/>
              </a:rPr>
              <a:t>Midtown Redevelopment Plans</a:t>
            </a:r>
            <a:endParaRPr lang="en-US"/>
          </a:p>
        </p:txBody>
      </p:sp>
    </p:spTree>
    <p:extLst>
      <p:ext uri="{BB962C8B-B14F-4D97-AF65-F5344CB8AC3E}">
        <p14:creationId xmlns:p14="http://schemas.microsoft.com/office/powerpoint/2010/main" val="3786796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2631A0-A02A-84FA-9882-975DDDC6AE45}"/>
              </a:ext>
            </a:extLst>
          </p:cNvPr>
          <p:cNvSpPr/>
          <p:nvPr/>
        </p:nvSpPr>
        <p:spPr>
          <a:xfrm>
            <a:off x="4211401" y="1632328"/>
            <a:ext cx="7449556" cy="4729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DA6FD3-DAAF-4A37-F831-94C2CB584A0D}"/>
              </a:ext>
            </a:extLst>
          </p:cNvPr>
          <p:cNvSpPr>
            <a:spLocks noGrp="1"/>
          </p:cNvSpPr>
          <p:nvPr>
            <p:ph type="title"/>
          </p:nvPr>
        </p:nvSpPr>
        <p:spPr>
          <a:xfrm>
            <a:off x="963955" y="67197"/>
            <a:ext cx="10983869" cy="640081"/>
          </a:xfrm>
        </p:spPr>
        <p:txBody>
          <a:bodyPr/>
          <a:lstStyle/>
          <a:p>
            <a:r>
              <a:rPr lang="en-US" sz="4750" dirty="0">
                <a:latin typeface="Graphik Extralight"/>
              </a:rPr>
              <a:t>CONTEXT:  Midtown District – the geographic center of the city</a:t>
            </a:r>
            <a:endParaRPr lang="en-US" dirty="0"/>
          </a:p>
        </p:txBody>
      </p:sp>
      <p:sp>
        <p:nvSpPr>
          <p:cNvPr id="3" name="Text Placeholder 2">
            <a:extLst>
              <a:ext uri="{FF2B5EF4-FFF2-40B4-BE49-F238E27FC236}">
                <a16:creationId xmlns:a16="http://schemas.microsoft.com/office/drawing/2014/main" id="{D62B9D07-1CC3-6DCF-5722-BFEDC9901438}"/>
              </a:ext>
            </a:extLst>
          </p:cNvPr>
          <p:cNvSpPr>
            <a:spLocks noGrp="1"/>
          </p:cNvSpPr>
          <p:nvPr>
            <p:ph type="body" sz="quarter" idx="33"/>
          </p:nvPr>
        </p:nvSpPr>
        <p:spPr>
          <a:xfrm>
            <a:off x="168621" y="1928816"/>
            <a:ext cx="3407025" cy="4259262"/>
          </a:xfrm>
        </p:spPr>
        <p:txBody>
          <a:bodyPr vert="horz" lIns="0" tIns="0" rIns="0" bIns="0" rtlCol="0" anchor="t">
            <a:noAutofit/>
          </a:bodyPr>
          <a:lstStyle/>
          <a:p>
            <a:r>
              <a:rPr lang="en-US" sz="2350" dirty="0">
                <a:latin typeface="Graphik Semibold"/>
              </a:rPr>
              <a:t>The Midtown Site has a long history of being a place with uses that benefit the public, including military hospital, and later, educational uses</a:t>
            </a:r>
            <a:endParaRPr lang="en-US" sz="2350" dirty="0"/>
          </a:p>
        </p:txBody>
      </p:sp>
      <p:sp>
        <p:nvSpPr>
          <p:cNvPr id="4" name="Footer Placeholder 3">
            <a:extLst>
              <a:ext uri="{FF2B5EF4-FFF2-40B4-BE49-F238E27FC236}">
                <a16:creationId xmlns:a16="http://schemas.microsoft.com/office/drawing/2014/main" id="{C938A549-16C2-7E89-0D31-7F8E17084625}"/>
              </a:ext>
            </a:extLst>
          </p:cNvPr>
          <p:cNvSpPr>
            <a:spLocks noGrp="1"/>
          </p:cNvSpPr>
          <p:nvPr>
            <p:ph type="ftr" sz="quarter" idx="34"/>
          </p:nvPr>
        </p:nvSpPr>
        <p:spPr/>
        <p:txBody>
          <a:bodyPr/>
          <a:lstStyle/>
          <a:p>
            <a:r>
              <a:rPr lang="en-US" dirty="0">
                <a:ea typeface="Graphik Regular" charset="0"/>
                <a:cs typeface="Graphik Regular" charset="0"/>
              </a:rPr>
              <a:t>Midtown Early Neighborhood Notification Presentation</a:t>
            </a:r>
            <a:endParaRPr lang="en-US" dirty="0">
              <a:latin typeface="Graphik Light" panose="020B0403030202060203" pitchFamily="34" charset="0"/>
              <a:ea typeface="Graphik Light" charset="0"/>
              <a:cs typeface="Graphik Light" charset="0"/>
            </a:endParaRPr>
          </a:p>
        </p:txBody>
      </p:sp>
      <p:sp>
        <p:nvSpPr>
          <p:cNvPr id="5" name="Slide Number Placeholder 4">
            <a:extLst>
              <a:ext uri="{FF2B5EF4-FFF2-40B4-BE49-F238E27FC236}">
                <a16:creationId xmlns:a16="http://schemas.microsoft.com/office/drawing/2014/main" id="{C45410FE-E860-26B6-64AD-9302603A011F}"/>
              </a:ext>
            </a:extLst>
          </p:cNvPr>
          <p:cNvSpPr>
            <a:spLocks noGrp="1"/>
          </p:cNvSpPr>
          <p:nvPr>
            <p:ph type="sldNum" sz="quarter" idx="4"/>
          </p:nvPr>
        </p:nvSpPr>
        <p:spPr/>
        <p:txBody>
          <a:bodyPr/>
          <a:lstStyle/>
          <a:p>
            <a:fld id="{47A3C0F0-49D0-0E4F-B8D9-7BD3F7FD52D7}" type="slidenum">
              <a:rPr lang="en-US" smtClean="0"/>
              <a:pPr/>
              <a:t>6</a:t>
            </a:fld>
            <a:endParaRPr lang="en-US"/>
          </a:p>
        </p:txBody>
      </p:sp>
      <p:pic>
        <p:nvPicPr>
          <p:cNvPr id="7" name="Picture 6">
            <a:extLst>
              <a:ext uri="{FF2B5EF4-FFF2-40B4-BE49-F238E27FC236}">
                <a16:creationId xmlns:a16="http://schemas.microsoft.com/office/drawing/2014/main" id="{B2EE827B-FA93-E5AD-89C9-00739A86D740}"/>
              </a:ext>
            </a:extLst>
          </p:cNvPr>
          <p:cNvPicPr>
            <a:picLocks noChangeAspect="1"/>
          </p:cNvPicPr>
          <p:nvPr/>
        </p:nvPicPr>
        <p:blipFill>
          <a:blip r:embed="rId3"/>
          <a:stretch>
            <a:fillRect/>
          </a:stretch>
        </p:blipFill>
        <p:spPr>
          <a:xfrm>
            <a:off x="4200494" y="1632329"/>
            <a:ext cx="2826177" cy="2260942"/>
          </a:xfrm>
          <a:prstGeom prst="rect">
            <a:avLst/>
          </a:prstGeom>
        </p:spPr>
      </p:pic>
      <p:pic>
        <p:nvPicPr>
          <p:cNvPr id="9" name="Picture 8" descr="A person standing next to a sign&#10;&#10;Description automatically generated">
            <a:extLst>
              <a:ext uri="{FF2B5EF4-FFF2-40B4-BE49-F238E27FC236}">
                <a16:creationId xmlns:a16="http://schemas.microsoft.com/office/drawing/2014/main" id="{C185D94B-49C3-6536-628C-CE655DD9BF00}"/>
              </a:ext>
            </a:extLst>
          </p:cNvPr>
          <p:cNvPicPr>
            <a:picLocks noChangeAspect="1"/>
          </p:cNvPicPr>
          <p:nvPr/>
        </p:nvPicPr>
        <p:blipFill>
          <a:blip r:embed="rId4"/>
          <a:stretch>
            <a:fillRect/>
          </a:stretch>
        </p:blipFill>
        <p:spPr>
          <a:xfrm>
            <a:off x="4200495" y="4100993"/>
            <a:ext cx="2846510" cy="2260942"/>
          </a:xfrm>
          <a:prstGeom prst="rect">
            <a:avLst/>
          </a:prstGeom>
        </p:spPr>
      </p:pic>
      <p:pic>
        <p:nvPicPr>
          <p:cNvPr id="11" name="Picture 10" descr="A black and white photo of a parking lot with cars and buildings&#10;&#10;Description automatically generated with low confidence">
            <a:extLst>
              <a:ext uri="{FF2B5EF4-FFF2-40B4-BE49-F238E27FC236}">
                <a16:creationId xmlns:a16="http://schemas.microsoft.com/office/drawing/2014/main" id="{597B0127-C86C-7939-3FFD-BBD0A370A3D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249212" y="1632328"/>
            <a:ext cx="4770992" cy="4729607"/>
          </a:xfrm>
          <a:prstGeom prst="rect">
            <a:avLst/>
          </a:prstGeom>
        </p:spPr>
      </p:pic>
    </p:spTree>
    <p:extLst>
      <p:ext uri="{BB962C8B-B14F-4D97-AF65-F5344CB8AC3E}">
        <p14:creationId xmlns:p14="http://schemas.microsoft.com/office/powerpoint/2010/main" val="3000468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E0978-CB69-8497-0E90-510F2780E08F}"/>
              </a:ext>
            </a:extLst>
          </p:cNvPr>
          <p:cNvSpPr>
            <a:spLocks noGrp="1"/>
          </p:cNvSpPr>
          <p:nvPr>
            <p:ph type="title"/>
          </p:nvPr>
        </p:nvSpPr>
        <p:spPr>
          <a:xfrm>
            <a:off x="953407" y="133227"/>
            <a:ext cx="10983869" cy="640081"/>
          </a:xfrm>
        </p:spPr>
        <p:txBody>
          <a:bodyPr/>
          <a:lstStyle/>
          <a:p>
            <a:r>
              <a:rPr lang="en-US" sz="4400" dirty="0"/>
              <a:t>LAND CHARACTERISTICS</a:t>
            </a:r>
          </a:p>
        </p:txBody>
      </p:sp>
      <p:sp>
        <p:nvSpPr>
          <p:cNvPr id="3" name="Text Placeholder 2">
            <a:extLst>
              <a:ext uri="{FF2B5EF4-FFF2-40B4-BE49-F238E27FC236}">
                <a16:creationId xmlns:a16="http://schemas.microsoft.com/office/drawing/2014/main" id="{52B4DAB3-A61A-B1D3-2A7A-EA3AB2BD78A4}"/>
              </a:ext>
            </a:extLst>
          </p:cNvPr>
          <p:cNvSpPr>
            <a:spLocks noGrp="1"/>
          </p:cNvSpPr>
          <p:nvPr>
            <p:ph type="body" sz="quarter" idx="33"/>
          </p:nvPr>
        </p:nvSpPr>
        <p:spPr/>
        <p:txBody>
          <a:bodyPr vert="horz" lIns="0" tIns="0" rIns="0" bIns="0" rtlCol="0" anchor="t">
            <a:noAutofit/>
          </a:bodyPr>
          <a:lstStyle/>
          <a:p>
            <a:endParaRPr lang="en-US" sz="2350" dirty="0">
              <a:latin typeface="Graphik Semibold"/>
            </a:endParaRPr>
          </a:p>
          <a:p>
            <a:r>
              <a:rPr lang="en-US" sz="2350" dirty="0">
                <a:latin typeface="Graphik Semibold"/>
              </a:rPr>
              <a:t>Green Streets</a:t>
            </a:r>
          </a:p>
          <a:p>
            <a:r>
              <a:rPr lang="en-US" sz="2350" dirty="0">
                <a:latin typeface="Graphik Semibold"/>
              </a:rPr>
              <a:t>Parks &amp; Open Spaces</a:t>
            </a:r>
          </a:p>
          <a:p>
            <a:r>
              <a:rPr lang="en-US" sz="2350" dirty="0">
                <a:latin typeface="Graphik Semibold"/>
              </a:rPr>
              <a:t>Design for Health</a:t>
            </a:r>
            <a:endParaRPr lang="en-US" sz="2350" dirty="0"/>
          </a:p>
        </p:txBody>
      </p:sp>
      <p:sp>
        <p:nvSpPr>
          <p:cNvPr id="4" name="Footer Placeholder 3">
            <a:extLst>
              <a:ext uri="{FF2B5EF4-FFF2-40B4-BE49-F238E27FC236}">
                <a16:creationId xmlns:a16="http://schemas.microsoft.com/office/drawing/2014/main" id="{338F23DD-E370-9C4A-AB61-320756275F75}"/>
              </a:ext>
            </a:extLst>
          </p:cNvPr>
          <p:cNvSpPr>
            <a:spLocks noGrp="1"/>
          </p:cNvSpPr>
          <p:nvPr>
            <p:ph type="ftr" sz="quarter" idx="34"/>
          </p:nvPr>
        </p:nvSpPr>
        <p:spPr/>
        <p:txBody>
          <a:bodyPr/>
          <a:lstStyle/>
          <a:p>
            <a:r>
              <a:rPr lang="en-US" dirty="0">
                <a:ea typeface="Graphik Regular" charset="0"/>
                <a:cs typeface="Graphik Regular" charset="0"/>
              </a:rPr>
              <a:t>Midtown Early Neighborhood Notification Presentation</a:t>
            </a:r>
            <a:endParaRPr lang="en-US" dirty="0">
              <a:latin typeface="Graphik Light" panose="020B0403030202060203" pitchFamily="34" charset="0"/>
              <a:ea typeface="Graphik Light" charset="0"/>
              <a:cs typeface="Graphik Light" charset="0"/>
            </a:endParaRPr>
          </a:p>
        </p:txBody>
      </p:sp>
      <p:sp>
        <p:nvSpPr>
          <p:cNvPr id="5" name="Slide Number Placeholder 4">
            <a:extLst>
              <a:ext uri="{FF2B5EF4-FFF2-40B4-BE49-F238E27FC236}">
                <a16:creationId xmlns:a16="http://schemas.microsoft.com/office/drawing/2014/main" id="{3A7BCAE1-532D-73FD-DF29-D25C8382F9AA}"/>
              </a:ext>
            </a:extLst>
          </p:cNvPr>
          <p:cNvSpPr>
            <a:spLocks noGrp="1"/>
          </p:cNvSpPr>
          <p:nvPr>
            <p:ph type="sldNum" sz="quarter" idx="4"/>
          </p:nvPr>
        </p:nvSpPr>
        <p:spPr/>
        <p:txBody>
          <a:bodyPr/>
          <a:lstStyle/>
          <a:p>
            <a:fld id="{47A3C0F0-49D0-0E4F-B8D9-7BD3F7FD52D7}" type="slidenum">
              <a:rPr lang="en-US" smtClean="0"/>
              <a:pPr/>
              <a:t>7</a:t>
            </a:fld>
            <a:endParaRPr lang="en-US"/>
          </a:p>
        </p:txBody>
      </p:sp>
      <p:pic>
        <p:nvPicPr>
          <p:cNvPr id="8" name="Picture 7" descr="A picture containing outdoor, grass, person, plant&#10;&#10;Description automatically generated">
            <a:extLst>
              <a:ext uri="{FF2B5EF4-FFF2-40B4-BE49-F238E27FC236}">
                <a16:creationId xmlns:a16="http://schemas.microsoft.com/office/drawing/2014/main" id="{160AC0B5-29B5-88FD-3848-B7D3573EEEE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29191" y="4510779"/>
            <a:ext cx="2783255" cy="1854653"/>
          </a:xfrm>
          <a:prstGeom prst="rect">
            <a:avLst/>
          </a:prstGeom>
        </p:spPr>
      </p:pic>
      <p:pic>
        <p:nvPicPr>
          <p:cNvPr id="12" name="Picture 11" descr="A drawing of a building&#10;&#10;Description automatically generated with low confidence">
            <a:extLst>
              <a:ext uri="{FF2B5EF4-FFF2-40B4-BE49-F238E27FC236}">
                <a16:creationId xmlns:a16="http://schemas.microsoft.com/office/drawing/2014/main" id="{7AD1FE84-EBBC-418D-0B04-2663F7D5440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229191" y="1635289"/>
            <a:ext cx="7786212" cy="2710467"/>
          </a:xfrm>
          <a:prstGeom prst="rect">
            <a:avLst/>
          </a:prstGeom>
        </p:spPr>
      </p:pic>
      <p:pic>
        <p:nvPicPr>
          <p:cNvPr id="10" name="Picture 9" descr="A picture containing plant, tree&#10;&#10;Description automatically generated">
            <a:extLst>
              <a:ext uri="{FF2B5EF4-FFF2-40B4-BE49-F238E27FC236}">
                <a16:creationId xmlns:a16="http://schemas.microsoft.com/office/drawing/2014/main" id="{4A3F3128-D637-31C1-D01C-770BE42ECA0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164371" y="4510779"/>
            <a:ext cx="4851032" cy="1854653"/>
          </a:xfrm>
          <a:prstGeom prst="rect">
            <a:avLst/>
          </a:prstGeom>
        </p:spPr>
      </p:pic>
    </p:spTree>
    <p:extLst>
      <p:ext uri="{BB962C8B-B14F-4D97-AF65-F5344CB8AC3E}">
        <p14:creationId xmlns:p14="http://schemas.microsoft.com/office/powerpoint/2010/main" val="2468107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E0978-CB69-8497-0E90-510F2780E08F}"/>
              </a:ext>
            </a:extLst>
          </p:cNvPr>
          <p:cNvSpPr>
            <a:spLocks noGrp="1"/>
          </p:cNvSpPr>
          <p:nvPr>
            <p:ph type="title"/>
          </p:nvPr>
        </p:nvSpPr>
        <p:spPr>
          <a:xfrm>
            <a:off x="953407" y="133227"/>
            <a:ext cx="10983869" cy="640081"/>
          </a:xfrm>
        </p:spPr>
        <p:txBody>
          <a:bodyPr/>
          <a:lstStyle/>
          <a:p>
            <a:r>
              <a:rPr lang="en-US" sz="4400" dirty="0"/>
              <a:t>MOBILITY:  Design for Walking, Biking and Health</a:t>
            </a:r>
          </a:p>
        </p:txBody>
      </p:sp>
      <p:sp>
        <p:nvSpPr>
          <p:cNvPr id="3" name="Text Placeholder 2">
            <a:extLst>
              <a:ext uri="{FF2B5EF4-FFF2-40B4-BE49-F238E27FC236}">
                <a16:creationId xmlns:a16="http://schemas.microsoft.com/office/drawing/2014/main" id="{52B4DAB3-A61A-B1D3-2A7A-EA3AB2BD78A4}"/>
              </a:ext>
            </a:extLst>
          </p:cNvPr>
          <p:cNvSpPr>
            <a:spLocks noGrp="1"/>
          </p:cNvSpPr>
          <p:nvPr>
            <p:ph type="body" sz="quarter" idx="33"/>
          </p:nvPr>
        </p:nvSpPr>
        <p:spPr>
          <a:xfrm>
            <a:off x="173421" y="1777987"/>
            <a:ext cx="3402225" cy="4259262"/>
          </a:xfrm>
        </p:spPr>
        <p:txBody>
          <a:bodyPr vert="horz" lIns="0" tIns="0" rIns="0" bIns="0" rtlCol="0" anchor="t">
            <a:noAutofit/>
          </a:bodyPr>
          <a:lstStyle/>
          <a:p>
            <a:r>
              <a:rPr lang="en-US" sz="2350" dirty="0">
                <a:latin typeface="Graphik Semibold"/>
              </a:rPr>
              <a:t>Bicycle and Pedestrian Friendly</a:t>
            </a:r>
          </a:p>
          <a:p>
            <a:r>
              <a:rPr lang="en-US" sz="2350" dirty="0">
                <a:latin typeface="Graphik Semibold"/>
              </a:rPr>
              <a:t>Small Block Dimensions</a:t>
            </a:r>
          </a:p>
          <a:p>
            <a:r>
              <a:rPr lang="en-US" sz="2350" dirty="0">
                <a:latin typeface="Graphik Semibold"/>
              </a:rPr>
              <a:t>Access to Transit Facilities</a:t>
            </a:r>
          </a:p>
          <a:p>
            <a:r>
              <a:rPr lang="en-US" sz="2350" dirty="0">
                <a:latin typeface="Graphik Semibold"/>
              </a:rPr>
              <a:t>Access to Diverse Uses</a:t>
            </a:r>
          </a:p>
          <a:p>
            <a:r>
              <a:rPr lang="en-US" sz="2350" dirty="0">
                <a:latin typeface="Graphik Semibold"/>
              </a:rPr>
              <a:t>Universal Design</a:t>
            </a:r>
          </a:p>
        </p:txBody>
      </p:sp>
      <p:sp>
        <p:nvSpPr>
          <p:cNvPr id="4" name="Footer Placeholder 3">
            <a:extLst>
              <a:ext uri="{FF2B5EF4-FFF2-40B4-BE49-F238E27FC236}">
                <a16:creationId xmlns:a16="http://schemas.microsoft.com/office/drawing/2014/main" id="{338F23DD-E370-9C4A-AB61-320756275F75}"/>
              </a:ext>
            </a:extLst>
          </p:cNvPr>
          <p:cNvSpPr>
            <a:spLocks noGrp="1"/>
          </p:cNvSpPr>
          <p:nvPr>
            <p:ph type="ftr" sz="quarter" idx="34"/>
          </p:nvPr>
        </p:nvSpPr>
        <p:spPr/>
        <p:txBody>
          <a:bodyPr/>
          <a:lstStyle/>
          <a:p>
            <a:r>
              <a:rPr lang="en-US">
                <a:ea typeface="Graphik Regular" charset="0"/>
                <a:cs typeface="Graphik Regular" charset="0"/>
              </a:rPr>
              <a:t>Midtown Early Neighborhood Notification Presentation</a:t>
            </a:r>
            <a:endParaRPr lang="en-US">
              <a:latin typeface="Graphik Light" panose="020B0403030202060203" pitchFamily="34" charset="0"/>
              <a:ea typeface="Graphik Light" charset="0"/>
              <a:cs typeface="Graphik Light" charset="0"/>
            </a:endParaRPr>
          </a:p>
        </p:txBody>
      </p:sp>
      <p:sp>
        <p:nvSpPr>
          <p:cNvPr id="5" name="Slide Number Placeholder 4">
            <a:extLst>
              <a:ext uri="{FF2B5EF4-FFF2-40B4-BE49-F238E27FC236}">
                <a16:creationId xmlns:a16="http://schemas.microsoft.com/office/drawing/2014/main" id="{3A7BCAE1-532D-73FD-DF29-D25C8382F9AA}"/>
              </a:ext>
            </a:extLst>
          </p:cNvPr>
          <p:cNvSpPr>
            <a:spLocks noGrp="1"/>
          </p:cNvSpPr>
          <p:nvPr>
            <p:ph type="sldNum" sz="quarter" idx="4"/>
          </p:nvPr>
        </p:nvSpPr>
        <p:spPr/>
        <p:txBody>
          <a:bodyPr/>
          <a:lstStyle/>
          <a:p>
            <a:fld id="{47A3C0F0-49D0-0E4F-B8D9-7BD3F7FD52D7}" type="slidenum">
              <a:rPr lang="en-US" smtClean="0"/>
              <a:pPr/>
              <a:t>8</a:t>
            </a:fld>
            <a:endParaRPr lang="en-US"/>
          </a:p>
        </p:txBody>
      </p:sp>
      <p:pic>
        <p:nvPicPr>
          <p:cNvPr id="13" name="Picture 12" descr="A picture containing plant, tree&#10;&#10;Description automatically generated">
            <a:extLst>
              <a:ext uri="{FF2B5EF4-FFF2-40B4-BE49-F238E27FC236}">
                <a16:creationId xmlns:a16="http://schemas.microsoft.com/office/drawing/2014/main" id="{DDB35EC8-0040-8955-7338-B877A0E808F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463318" y="5007395"/>
            <a:ext cx="3552084" cy="1358037"/>
          </a:xfrm>
          <a:prstGeom prst="rect">
            <a:avLst/>
          </a:prstGeom>
        </p:spPr>
      </p:pic>
      <p:pic>
        <p:nvPicPr>
          <p:cNvPr id="17" name="Picture 16" descr="A picture containing tree, outdoor, people, way&#10;&#10;Description automatically generated">
            <a:extLst>
              <a:ext uri="{FF2B5EF4-FFF2-40B4-BE49-F238E27FC236}">
                <a16:creationId xmlns:a16="http://schemas.microsoft.com/office/drawing/2014/main" id="{D5C7F0E7-03D0-5DAE-E5DC-936EDC8A0A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724274" y="1761784"/>
            <a:ext cx="3291129" cy="2626101"/>
          </a:xfrm>
          <a:prstGeom prst="rect">
            <a:avLst/>
          </a:prstGeom>
        </p:spPr>
      </p:pic>
      <p:pic>
        <p:nvPicPr>
          <p:cNvPr id="19" name="Picture 18" descr="Map&#10;&#10;Description automatically generated">
            <a:extLst>
              <a:ext uri="{FF2B5EF4-FFF2-40B4-BE49-F238E27FC236}">
                <a16:creationId xmlns:a16="http://schemas.microsoft.com/office/drawing/2014/main" id="{9855D247-E1D1-C39C-BE6B-7563C0211B7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362924" y="2031765"/>
            <a:ext cx="4191705" cy="2794470"/>
          </a:xfrm>
          <a:prstGeom prst="rect">
            <a:avLst/>
          </a:prstGeom>
        </p:spPr>
      </p:pic>
      <p:pic>
        <p:nvPicPr>
          <p:cNvPr id="6" name="Picture 5">
            <a:extLst>
              <a:ext uri="{FF2B5EF4-FFF2-40B4-BE49-F238E27FC236}">
                <a16:creationId xmlns:a16="http://schemas.microsoft.com/office/drawing/2014/main" id="{22D95495-AEF6-99F7-1E3B-F1C27727E5E7}"/>
              </a:ext>
            </a:extLst>
          </p:cNvPr>
          <p:cNvPicPr>
            <a:picLocks noChangeAspect="1"/>
          </p:cNvPicPr>
          <p:nvPr/>
        </p:nvPicPr>
        <p:blipFill>
          <a:blip r:embed="rId6"/>
          <a:stretch>
            <a:fillRect/>
          </a:stretch>
        </p:blipFill>
        <p:spPr>
          <a:xfrm>
            <a:off x="4178031" y="1738858"/>
            <a:ext cx="4420197" cy="3067349"/>
          </a:xfrm>
          <a:prstGeom prst="rect">
            <a:avLst/>
          </a:prstGeom>
        </p:spPr>
      </p:pic>
    </p:spTree>
    <p:extLst>
      <p:ext uri="{BB962C8B-B14F-4D97-AF65-F5344CB8AC3E}">
        <p14:creationId xmlns:p14="http://schemas.microsoft.com/office/powerpoint/2010/main" val="3848823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E0978-CB69-8497-0E90-510F2780E08F}"/>
              </a:ext>
            </a:extLst>
          </p:cNvPr>
          <p:cNvSpPr>
            <a:spLocks noGrp="1"/>
          </p:cNvSpPr>
          <p:nvPr>
            <p:ph type="title"/>
          </p:nvPr>
        </p:nvSpPr>
        <p:spPr>
          <a:xfrm>
            <a:off x="953407" y="133227"/>
            <a:ext cx="10983869" cy="640081"/>
          </a:xfrm>
        </p:spPr>
        <p:txBody>
          <a:bodyPr/>
          <a:lstStyle/>
          <a:p>
            <a:r>
              <a:rPr lang="en-US" sz="4400" dirty="0"/>
              <a:t>HOUSING AFFORDABILITY / Housing Choices</a:t>
            </a:r>
          </a:p>
        </p:txBody>
      </p:sp>
      <p:sp>
        <p:nvSpPr>
          <p:cNvPr id="3" name="Text Placeholder 2">
            <a:extLst>
              <a:ext uri="{FF2B5EF4-FFF2-40B4-BE49-F238E27FC236}">
                <a16:creationId xmlns:a16="http://schemas.microsoft.com/office/drawing/2014/main" id="{52B4DAB3-A61A-B1D3-2A7A-EA3AB2BD78A4}"/>
              </a:ext>
            </a:extLst>
          </p:cNvPr>
          <p:cNvSpPr>
            <a:spLocks noGrp="1"/>
          </p:cNvSpPr>
          <p:nvPr>
            <p:ph type="body" sz="quarter" idx="33"/>
          </p:nvPr>
        </p:nvSpPr>
        <p:spPr/>
        <p:txBody>
          <a:bodyPr vert="horz" lIns="0" tIns="0" rIns="0" bIns="0" rtlCol="0" anchor="t">
            <a:noAutofit/>
          </a:bodyPr>
          <a:lstStyle/>
          <a:p>
            <a:r>
              <a:rPr lang="en-US" sz="1800">
                <a:latin typeface="Graphik Semibold"/>
              </a:rPr>
              <a:t>Inclusionary Zoning for Housing Affordability</a:t>
            </a:r>
          </a:p>
          <a:p>
            <a:r>
              <a:rPr lang="en-US" sz="1800">
                <a:latin typeface="Graphik Semibold"/>
              </a:rPr>
              <a:t>Parcels for 100% Affordable Housing Development</a:t>
            </a:r>
            <a:endParaRPr lang="en-US" sz="1800"/>
          </a:p>
          <a:p>
            <a:r>
              <a:rPr lang="en-US" sz="1800">
                <a:latin typeface="Graphik Semibold"/>
              </a:rPr>
              <a:t>Diverse Tenures</a:t>
            </a:r>
            <a:endParaRPr lang="en-US" sz="1800"/>
          </a:p>
          <a:p>
            <a:r>
              <a:rPr lang="en-US" sz="1800">
                <a:latin typeface="Graphik Semibold"/>
              </a:rPr>
              <a:t>Live/Work Units</a:t>
            </a:r>
            <a:endParaRPr lang="en-US" sz="1800"/>
          </a:p>
          <a:p>
            <a:r>
              <a:rPr lang="en-US" sz="1800">
                <a:latin typeface="Graphik Semibold"/>
              </a:rPr>
              <a:t>Expand Housing Choices</a:t>
            </a:r>
            <a:endParaRPr lang="en-US" sz="1800"/>
          </a:p>
          <a:p>
            <a:endParaRPr lang="en-US" sz="1800"/>
          </a:p>
        </p:txBody>
      </p:sp>
      <p:sp>
        <p:nvSpPr>
          <p:cNvPr id="4" name="Footer Placeholder 3">
            <a:extLst>
              <a:ext uri="{FF2B5EF4-FFF2-40B4-BE49-F238E27FC236}">
                <a16:creationId xmlns:a16="http://schemas.microsoft.com/office/drawing/2014/main" id="{338F23DD-E370-9C4A-AB61-320756275F75}"/>
              </a:ext>
            </a:extLst>
          </p:cNvPr>
          <p:cNvSpPr>
            <a:spLocks noGrp="1"/>
          </p:cNvSpPr>
          <p:nvPr>
            <p:ph type="ftr" sz="quarter" idx="34"/>
          </p:nvPr>
        </p:nvSpPr>
        <p:spPr/>
        <p:txBody>
          <a:bodyPr/>
          <a:lstStyle/>
          <a:p>
            <a:r>
              <a:rPr lang="en-US">
                <a:ea typeface="Graphik Regular" charset="0"/>
                <a:cs typeface="Graphik Regular" charset="0"/>
              </a:rPr>
              <a:t>Midtown Early Neighborhood Notification Presentation</a:t>
            </a:r>
            <a:endParaRPr lang="en-US">
              <a:latin typeface="Graphik Light" panose="020B0403030202060203" pitchFamily="34" charset="0"/>
              <a:ea typeface="Graphik Light" charset="0"/>
              <a:cs typeface="Graphik Light" charset="0"/>
            </a:endParaRPr>
          </a:p>
        </p:txBody>
      </p:sp>
      <p:sp>
        <p:nvSpPr>
          <p:cNvPr id="5" name="Slide Number Placeholder 4">
            <a:extLst>
              <a:ext uri="{FF2B5EF4-FFF2-40B4-BE49-F238E27FC236}">
                <a16:creationId xmlns:a16="http://schemas.microsoft.com/office/drawing/2014/main" id="{3A7BCAE1-532D-73FD-DF29-D25C8382F9AA}"/>
              </a:ext>
            </a:extLst>
          </p:cNvPr>
          <p:cNvSpPr>
            <a:spLocks noGrp="1"/>
          </p:cNvSpPr>
          <p:nvPr>
            <p:ph type="sldNum" sz="quarter" idx="4"/>
          </p:nvPr>
        </p:nvSpPr>
        <p:spPr/>
        <p:txBody>
          <a:bodyPr/>
          <a:lstStyle/>
          <a:p>
            <a:fld id="{47A3C0F0-49D0-0E4F-B8D9-7BD3F7FD52D7}" type="slidenum">
              <a:rPr lang="en-US" smtClean="0"/>
              <a:pPr/>
              <a:t>9</a:t>
            </a:fld>
            <a:endParaRPr lang="en-US"/>
          </a:p>
        </p:txBody>
      </p:sp>
      <p:pic>
        <p:nvPicPr>
          <p:cNvPr id="13" name="Picture 12" descr="A model of a house&#10;&#10;Description automatically generated with low confidence">
            <a:extLst>
              <a:ext uri="{FF2B5EF4-FFF2-40B4-BE49-F238E27FC236}">
                <a16:creationId xmlns:a16="http://schemas.microsoft.com/office/drawing/2014/main" id="{F6D0E426-5F92-F330-A2DE-6955DDF6498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92071" y="1669798"/>
            <a:ext cx="6604682" cy="3124324"/>
          </a:xfrm>
          <a:prstGeom prst="rect">
            <a:avLst/>
          </a:prstGeom>
        </p:spPr>
      </p:pic>
      <p:pic>
        <p:nvPicPr>
          <p:cNvPr id="17" name="Picture 16" descr="A picture containing text, electronics&#10;&#10;Description automatically generated">
            <a:extLst>
              <a:ext uri="{FF2B5EF4-FFF2-40B4-BE49-F238E27FC236}">
                <a16:creationId xmlns:a16="http://schemas.microsoft.com/office/drawing/2014/main" id="{DAD34E6A-27E7-FBD4-FA69-24F9426D813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74950" y="3316938"/>
            <a:ext cx="6604681" cy="3124324"/>
          </a:xfrm>
          <a:prstGeom prst="rect">
            <a:avLst/>
          </a:prstGeom>
        </p:spPr>
      </p:pic>
      <p:cxnSp>
        <p:nvCxnSpPr>
          <p:cNvPr id="18" name="Straight Arrow Connector 17">
            <a:extLst>
              <a:ext uri="{FF2B5EF4-FFF2-40B4-BE49-F238E27FC236}">
                <a16:creationId xmlns:a16="http://schemas.microsoft.com/office/drawing/2014/main" id="{537AB1C7-9991-C5E4-7D65-856F6571989C}"/>
              </a:ext>
            </a:extLst>
          </p:cNvPr>
          <p:cNvCxnSpPr>
            <a:cxnSpLocks/>
            <a:stCxn id="25" idx="1"/>
          </p:cNvCxnSpPr>
          <p:nvPr/>
        </p:nvCxnSpPr>
        <p:spPr>
          <a:xfrm flipH="1">
            <a:off x="7176928" y="2100534"/>
            <a:ext cx="1978706" cy="64301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76D79AA-0007-6C9A-18E3-6C43796EE16D}"/>
              </a:ext>
            </a:extLst>
          </p:cNvPr>
          <p:cNvCxnSpPr>
            <a:cxnSpLocks/>
            <a:stCxn id="25" idx="1"/>
          </p:cNvCxnSpPr>
          <p:nvPr/>
        </p:nvCxnSpPr>
        <p:spPr>
          <a:xfrm>
            <a:off x="9155634" y="2100534"/>
            <a:ext cx="435627" cy="1686275"/>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42A4FCB-5DDD-5654-D716-404F32E4298C}"/>
              </a:ext>
            </a:extLst>
          </p:cNvPr>
          <p:cNvSpPr txBox="1"/>
          <p:nvPr/>
        </p:nvSpPr>
        <p:spPr>
          <a:xfrm>
            <a:off x="9155634" y="1838924"/>
            <a:ext cx="2430644" cy="523220"/>
          </a:xfrm>
          <a:prstGeom prst="rect">
            <a:avLst/>
          </a:prstGeom>
          <a:noFill/>
        </p:spPr>
        <p:txBody>
          <a:bodyPr wrap="square">
            <a:spAutoFit/>
          </a:bodyPr>
          <a:lstStyle/>
          <a:p>
            <a:r>
              <a:rPr lang="en-US" sz="1400">
                <a:solidFill>
                  <a:srgbClr val="0F3050"/>
                </a:solidFill>
                <a:latin typeface="Graphik Semibold"/>
              </a:rPr>
              <a:t>Townhouses + Live/Work along pedestrian paseos</a:t>
            </a:r>
            <a:endParaRPr lang="en-US" sz="1400">
              <a:solidFill>
                <a:srgbClr val="0F3050"/>
              </a:solidFill>
            </a:endParaRPr>
          </a:p>
        </p:txBody>
      </p:sp>
      <p:sp>
        <p:nvSpPr>
          <p:cNvPr id="28" name="TextBox 27">
            <a:extLst>
              <a:ext uri="{FF2B5EF4-FFF2-40B4-BE49-F238E27FC236}">
                <a16:creationId xmlns:a16="http://schemas.microsoft.com/office/drawing/2014/main" id="{2F4EB0AF-B8E9-9C0C-061A-5F0DFF48A964}"/>
              </a:ext>
            </a:extLst>
          </p:cNvPr>
          <p:cNvSpPr txBox="1"/>
          <p:nvPr/>
        </p:nvSpPr>
        <p:spPr>
          <a:xfrm>
            <a:off x="5150318" y="5596390"/>
            <a:ext cx="2430644" cy="738664"/>
          </a:xfrm>
          <a:prstGeom prst="rect">
            <a:avLst/>
          </a:prstGeom>
          <a:noFill/>
        </p:spPr>
        <p:txBody>
          <a:bodyPr wrap="square">
            <a:spAutoFit/>
          </a:bodyPr>
          <a:lstStyle/>
          <a:p>
            <a:r>
              <a:rPr lang="en-US" sz="1400">
                <a:solidFill>
                  <a:srgbClr val="0F3050"/>
                </a:solidFill>
                <a:latin typeface="Graphik Semibold"/>
              </a:rPr>
              <a:t>Courtyard Apartments and Mixed-Use Buildings along streets</a:t>
            </a:r>
            <a:endParaRPr lang="en-US" sz="1400">
              <a:solidFill>
                <a:srgbClr val="0F3050"/>
              </a:solidFill>
            </a:endParaRPr>
          </a:p>
        </p:txBody>
      </p:sp>
      <p:cxnSp>
        <p:nvCxnSpPr>
          <p:cNvPr id="36" name="Straight Arrow Connector 35">
            <a:extLst>
              <a:ext uri="{FF2B5EF4-FFF2-40B4-BE49-F238E27FC236}">
                <a16:creationId xmlns:a16="http://schemas.microsoft.com/office/drawing/2014/main" id="{E56F3D75-4167-3387-0C7A-CAA6D3CE4C8E}"/>
              </a:ext>
            </a:extLst>
          </p:cNvPr>
          <p:cNvCxnSpPr>
            <a:cxnSpLocks/>
          </p:cNvCxnSpPr>
          <p:nvPr/>
        </p:nvCxnSpPr>
        <p:spPr>
          <a:xfrm>
            <a:off x="6758609" y="3774353"/>
            <a:ext cx="573750" cy="2043572"/>
          </a:xfrm>
          <a:prstGeom prst="straightConnector1">
            <a:avLst/>
          </a:prstGeom>
          <a:ln w="1905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EADB751-D123-FEAA-CC0E-CE8C5223490A}"/>
              </a:ext>
            </a:extLst>
          </p:cNvPr>
          <p:cNvCxnSpPr>
            <a:cxnSpLocks/>
          </p:cNvCxnSpPr>
          <p:nvPr/>
        </p:nvCxnSpPr>
        <p:spPr>
          <a:xfrm flipH="1">
            <a:off x="7332359" y="5174912"/>
            <a:ext cx="1978706" cy="643013"/>
          </a:xfrm>
          <a:prstGeom prst="straightConnector1">
            <a:avLst/>
          </a:prstGeom>
          <a:ln w="19050">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6912880"/>
      </p:ext>
    </p:extLst>
  </p:cSld>
  <p:clrMapOvr>
    <a:masterClrMapping/>
  </p:clrMapOvr>
</p:sld>
</file>

<file path=ppt/theme/theme1.xml><?xml version="1.0" encoding="utf-8"?>
<a:theme xmlns:a="http://schemas.openxmlformats.org/drawingml/2006/main" name="Typical Slides and Dividers with Footer">
  <a:themeElements>
    <a:clrScheme name="Opticos Test 2">
      <a:dk1>
        <a:srgbClr val="000000"/>
      </a:dk1>
      <a:lt1>
        <a:srgbClr val="FFFFFF"/>
      </a:lt1>
      <a:dk2>
        <a:srgbClr val="D5612A"/>
      </a:dk2>
      <a:lt2>
        <a:srgbClr val="FEE263"/>
      </a:lt2>
      <a:accent1>
        <a:srgbClr val="208B95"/>
      </a:accent1>
      <a:accent2>
        <a:srgbClr val="D5612A"/>
      </a:accent2>
      <a:accent3>
        <a:srgbClr val="605095"/>
      </a:accent3>
      <a:accent4>
        <a:srgbClr val="307638"/>
      </a:accent4>
      <a:accent5>
        <a:srgbClr val="AE275F"/>
      </a:accent5>
      <a:accent6>
        <a:srgbClr val="4979A2"/>
      </a:accent6>
      <a:hlink>
        <a:srgbClr val="000000"/>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87DB4E09-03C7-D44C-946D-14EFE4944F5D}" vid="{B0512221-F841-F042-BCD9-A2B06B6D6BE5}"/>
    </a:ext>
  </a:extLst>
</a:theme>
</file>

<file path=ppt/theme/theme2.xml><?xml version="1.0" encoding="utf-8"?>
<a:theme xmlns:a="http://schemas.openxmlformats.org/drawingml/2006/main" name="Cover Slides">
  <a:themeElements>
    <a:clrScheme name="Santa Fe Midtown">
      <a:dk1>
        <a:srgbClr val="000000"/>
      </a:dk1>
      <a:lt1>
        <a:srgbClr val="FFFFFF"/>
      </a:lt1>
      <a:dk2>
        <a:srgbClr val="0F3050"/>
      </a:dk2>
      <a:lt2>
        <a:srgbClr val="FDAB48"/>
      </a:lt2>
      <a:accent1>
        <a:srgbClr val="EB3B36"/>
      </a:accent1>
      <a:accent2>
        <a:srgbClr val="F7972A"/>
      </a:accent2>
      <a:accent3>
        <a:srgbClr val="605095"/>
      </a:accent3>
      <a:accent4>
        <a:srgbClr val="307638"/>
      </a:accent4>
      <a:accent5>
        <a:srgbClr val="AE275F"/>
      </a:accent5>
      <a:accent6>
        <a:srgbClr val="4979A2"/>
      </a:accent6>
      <a:hlink>
        <a:srgbClr val="000000"/>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87DB4E09-03C7-D44C-946D-14EFE4944F5D}" vid="{16A0CA5F-8453-0C4B-94C3-96746565374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Typical Slides and Dividers with Footer</Template>
  <TotalTime>1977</TotalTime>
  <Words>1377</Words>
  <Application>Microsoft Macintosh PowerPoint</Application>
  <PresentationFormat>Custom</PresentationFormat>
  <Paragraphs>189</Paragraphs>
  <Slides>15</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Graphik Extralight</vt:lpstr>
      <vt:lpstr>Graphik Light</vt:lpstr>
      <vt:lpstr>Graphik Regular</vt:lpstr>
      <vt:lpstr>Graphik Semibold</vt:lpstr>
      <vt:lpstr>Typical Slides and Dividers with Footer</vt:lpstr>
      <vt:lpstr>Cover Slides</vt:lpstr>
      <vt:lpstr>MIDTOWN MOVING FORWARD</vt:lpstr>
      <vt:lpstr>Planning Phases to Date</vt:lpstr>
      <vt:lpstr>Midtown Moving Forward</vt:lpstr>
      <vt:lpstr>Midtown Redevelopment Plans</vt:lpstr>
      <vt:lpstr>PowerPoint Presentation</vt:lpstr>
      <vt:lpstr>CONTEXT:  Midtown District – the geographic center of the city</vt:lpstr>
      <vt:lpstr>LAND CHARACTERISTICS</vt:lpstr>
      <vt:lpstr>MOBILITY:  Design for Walking, Biking and Health</vt:lpstr>
      <vt:lpstr>HOUSING AFFORDABILITY / Housing Choices</vt:lpstr>
      <vt:lpstr>Development Estimates – approximate base calculations for land use planning purposes</vt:lpstr>
      <vt:lpstr>Development Estimates – approximate base calculations for land use planning purposes</vt:lpstr>
      <vt:lpstr>Midtown Public Engagement</vt:lpstr>
      <vt:lpstr>Land and Development Economics</vt:lpstr>
      <vt:lpstr>What is the timeline and process for approvals?</vt:lpstr>
      <vt:lpstr>Where can we go to find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Neighborhood Notification Meeting</dc:title>
  <dc:creator>Drew</dc:creator>
  <cp:lastModifiedBy>Daniel Hernandez</cp:lastModifiedBy>
  <cp:revision>164</cp:revision>
  <cp:lastPrinted>2022-06-22T01:41:09Z</cp:lastPrinted>
  <dcterms:created xsi:type="dcterms:W3CDTF">2022-06-17T18:20:13Z</dcterms:created>
  <dcterms:modified xsi:type="dcterms:W3CDTF">2022-11-17T20:41:38Z</dcterms:modified>
</cp:coreProperties>
</file>